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 id="2147483662" r:id="rId3"/>
    <p:sldMasterId id="2147483663" r:id="rId4"/>
  </p:sldMasterIdLst>
  <p:notesMasterIdLst>
    <p:notesMasterId r:id="rId2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9928225"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 uri="{2D200454-40CA-4A62-9FC3-DE9A4176ACB9}">
      <p15:notes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41">
          <p15:clr>
            <a:srgbClr val="000000"/>
          </p15:clr>
        </p15:guide>
        <p15:guide id="2" pos="3127">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62" y="-18"/>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302000" cy="339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1pPr>
            <a:lvl2pPr marR="0" lvl="1"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9pPr>
          </a:lstStyle>
          <a:p>
            <a:endParaRPr/>
          </a:p>
        </p:txBody>
      </p:sp>
      <p:sp>
        <p:nvSpPr>
          <p:cNvPr id="4" name="Google Shape;4;n"/>
          <p:cNvSpPr txBox="1">
            <a:spLocks noGrp="1"/>
          </p:cNvSpPr>
          <p:nvPr>
            <p:ph type="dt" idx="10"/>
          </p:nvPr>
        </p:nvSpPr>
        <p:spPr>
          <a:xfrm>
            <a:off x="5622925" y="0"/>
            <a:ext cx="4303800" cy="339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9pPr>
          </a:lstStyle>
          <a:p>
            <a:endParaRPr/>
          </a:p>
        </p:txBody>
      </p:sp>
      <p:sp>
        <p:nvSpPr>
          <p:cNvPr id="5" name="Google Shape;5;n"/>
          <p:cNvSpPr>
            <a:spLocks noGrp="1" noRot="1" noChangeAspect="1"/>
          </p:cNvSpPr>
          <p:nvPr>
            <p:ph type="sldImg" idx="3"/>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92187" y="3228975"/>
            <a:ext cx="7943700" cy="30591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6456362"/>
            <a:ext cx="4302000" cy="3396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1pPr>
            <a:lvl2pPr marR="0" lvl="1"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rgbClr val="000000"/>
                </a:solidFill>
                <a:latin typeface="Book Antiqua"/>
                <a:ea typeface="Book Antiqua"/>
                <a:cs typeface="Book Antiqua"/>
                <a:sym typeface="Book Antiqua"/>
              </a:defRPr>
            </a:lvl9pPr>
          </a:lstStyle>
          <a:p>
            <a:endParaRPr/>
          </a:p>
        </p:txBody>
      </p:sp>
      <p:sp>
        <p:nvSpPr>
          <p:cNvPr id="8" name="Google Shape;8;n"/>
          <p:cNvSpPr txBox="1">
            <a:spLocks noGrp="1"/>
          </p:cNvSpPr>
          <p:nvPr>
            <p:ph type="sldNum" idx="12"/>
          </p:nvPr>
        </p:nvSpPr>
        <p:spPr>
          <a:xfrm>
            <a:off x="5622925" y="6456362"/>
            <a:ext cx="4303800" cy="3396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41203993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1: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0: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10: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1: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1: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2: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12: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3: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1" name="Google Shape;251;p13: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4: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14: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5: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15: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6: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5" name="Google Shape;285;p16: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17: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7" name="Google Shape;297;p17: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3: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3: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4: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4: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5: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6: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6: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7: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7: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8: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8: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9:notes"/>
          <p:cNvSpPr txBox="1">
            <a:spLocks noGrp="1"/>
          </p:cNvSpPr>
          <p:nvPr>
            <p:ph type="body" idx="1"/>
          </p:nvPr>
        </p:nvSpPr>
        <p:spPr>
          <a:xfrm>
            <a:off x="992187" y="3228975"/>
            <a:ext cx="7943700" cy="305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9:notes"/>
          <p:cNvSpPr>
            <a:spLocks noGrp="1" noRot="1" noChangeAspect="1"/>
          </p:cNvSpPr>
          <p:nvPr>
            <p:ph type="sldImg" idx="2"/>
          </p:nvPr>
        </p:nvSpPr>
        <p:spPr>
          <a:xfrm>
            <a:off x="3263900" y="509587"/>
            <a:ext cx="3400500" cy="2549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422030" y="1371600"/>
            <a:ext cx="8229600" cy="1828800"/>
          </a:xfrm>
          <a:prstGeom prst="rect">
            <a:avLst/>
          </a:prstGeom>
          <a:noFill/>
          <a:ln>
            <a:noFill/>
          </a:ln>
        </p:spPr>
        <p:txBody>
          <a:bodyPr spcFirstLastPara="1" wrap="square" lIns="45700" tIns="0" rIns="45700" bIns="0" anchor="b" anchorCtr="0">
            <a:normAutofit/>
          </a:bodyPr>
          <a:lstStyle>
            <a:lvl1pPr lvl="0" algn="ctr" rtl="0">
              <a:spcBef>
                <a:spcPts val="0"/>
              </a:spcBef>
              <a:spcAft>
                <a:spcPts val="0"/>
              </a:spcAft>
              <a:buSzPts val="1400"/>
              <a:buNone/>
              <a:defRPr sz="4800" b="1" cap="none">
                <a:gradFill>
                  <a:gsLst>
                    <a:gs pos="0">
                      <a:srgbClr val="8CAADD">
                        <a:alpha val="100000"/>
                      </a:srgbClr>
                    </a:gs>
                    <a:gs pos="73000">
                      <a:srgbClr val="8CAADD">
                        <a:alpha val="100000"/>
                      </a:srgbClr>
                    </a:gs>
                    <a:gs pos="100000">
                      <a:srgbClr val="749BD9">
                        <a:alpha val="100000"/>
                      </a:srgbClr>
                    </a:gs>
                  </a:gsLst>
                  <a:lin ang="4800000" scaled="1"/>
                </a:gradFill>
                <a:effectLst>
                  <a:outerShdw blurRad="127000" dist="200000" dir="2700000" algn="tl" rotWithShape="0">
                    <a:srgbClr val="000000">
                      <a:alpha val="30000"/>
                    </a:srgbClr>
                  </a:outerShdw>
                </a:effectLst>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331698"/>
            <a:ext cx="6400800" cy="1752600"/>
          </a:xfrm>
          <a:prstGeom prst="rect">
            <a:avLst/>
          </a:prstGeom>
          <a:noFill/>
          <a:ln>
            <a:noFill/>
          </a:ln>
        </p:spPr>
        <p:txBody>
          <a:bodyPr spcFirstLastPara="1" wrap="square" lIns="91425" tIns="45700" rIns="91425" bIns="45700" anchor="t" anchorCtr="0">
            <a:noAutofit/>
          </a:bodyPr>
          <a:lstStyle>
            <a:lvl1pPr lvl="0" algn="ctr" rtl="0">
              <a:spcBef>
                <a:spcPts val="560"/>
              </a:spcBef>
              <a:spcAft>
                <a:spcPts val="0"/>
              </a:spcAft>
              <a:buSzPts val="1820"/>
              <a:buNone/>
              <a:defRPr>
                <a:solidFill>
                  <a:schemeClr val="lt1"/>
                </a:solidFill>
              </a:defRPr>
            </a:lvl1pPr>
            <a:lvl2pPr lvl="1" algn="ctr" rtl="0">
              <a:spcBef>
                <a:spcPts val="360"/>
              </a:spcBef>
              <a:spcAft>
                <a:spcPts val="0"/>
              </a:spcAft>
              <a:buSzPts val="1440"/>
              <a:buNone/>
              <a:defRPr/>
            </a:lvl2pPr>
            <a:lvl3pPr lvl="2" algn="ctr" rtl="0">
              <a:spcBef>
                <a:spcPts val="360"/>
              </a:spcBef>
              <a:spcAft>
                <a:spcPts val="0"/>
              </a:spcAft>
              <a:buSzPts val="1710"/>
              <a:buNone/>
              <a:defRPr/>
            </a:lvl3pPr>
            <a:lvl4pPr lvl="3" algn="ctr" rtl="0">
              <a:spcBef>
                <a:spcPts val="360"/>
              </a:spcBef>
              <a:spcAft>
                <a:spcPts val="0"/>
              </a:spcAft>
              <a:buSzPts val="1800"/>
              <a:buNone/>
              <a:defRPr/>
            </a:lvl4pPr>
            <a:lvl5pPr lvl="4" algn="ctr" rtl="0">
              <a:spcBef>
                <a:spcPts val="360"/>
              </a:spcBef>
              <a:spcAft>
                <a:spcPts val="0"/>
              </a:spcAft>
              <a:buSzPts val="1800"/>
              <a:buNone/>
              <a:defRPr/>
            </a:lvl5pPr>
            <a:lvl6pPr lvl="5" algn="ctr" rtl="0">
              <a:spcBef>
                <a:spcPts val="360"/>
              </a:spcBef>
              <a:spcAft>
                <a:spcPts val="0"/>
              </a:spcAft>
              <a:buSzPts val="1800"/>
              <a:buNone/>
              <a:defRPr/>
            </a:lvl6pPr>
            <a:lvl7pPr lvl="6" algn="ctr" rtl="0">
              <a:spcBef>
                <a:spcPts val="360"/>
              </a:spcBef>
              <a:spcAft>
                <a:spcPts val="0"/>
              </a:spcAft>
              <a:buSzPts val="180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sp>
        <p:nvSpPr>
          <p:cNvPr id="18" name="Google Shape;18;p2"/>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0" name="Google Shape;80;p12"/>
          <p:cNvSpPr txBox="1">
            <a:spLocks noGrp="1"/>
          </p:cNvSpPr>
          <p:nvPr>
            <p:ph type="body" idx="1"/>
          </p:nvPr>
        </p:nvSpPr>
        <p:spPr>
          <a:xfrm>
            <a:off x="457200" y="1600200"/>
            <a:ext cx="8229600" cy="4708500"/>
          </a:xfrm>
          <a:prstGeom prst="rect">
            <a:avLst/>
          </a:prstGeom>
          <a:noFill/>
          <a:ln>
            <a:noFill/>
          </a:ln>
        </p:spPr>
        <p:txBody>
          <a:bodyPr spcFirstLastPara="1" wrap="square" lIns="91425" tIns="45700" rIns="91425" bIns="45700" anchor="t" anchorCtr="0">
            <a:noAutofit/>
          </a:bodyPr>
          <a:lstStyle>
            <a:lvl1pPr marL="457200" lvl="0" indent="-302895" algn="l" rtl="0">
              <a:spcBef>
                <a:spcPts val="360"/>
              </a:spcBef>
              <a:spcAft>
                <a:spcPts val="0"/>
              </a:spcAft>
              <a:buSzPts val="1170"/>
              <a:buChar char="▣"/>
              <a:defRPr/>
            </a:lvl1pPr>
            <a:lvl2pPr marL="914400" lvl="1" indent="-320040" algn="l" rtl="0">
              <a:spcBef>
                <a:spcPts val="360"/>
              </a:spcBef>
              <a:spcAft>
                <a:spcPts val="0"/>
              </a:spcAft>
              <a:buSzPts val="1440"/>
              <a:buChar char="◼"/>
              <a:defRPr/>
            </a:lvl2pPr>
            <a:lvl3pPr marL="1371600" lvl="2" indent="-337185" algn="l" rtl="0">
              <a:spcBef>
                <a:spcPts val="360"/>
              </a:spcBef>
              <a:spcAft>
                <a:spcPts val="0"/>
              </a:spcAft>
              <a:buSzPts val="1710"/>
              <a:buChar char="🢭"/>
              <a:defRPr/>
            </a:lvl3pPr>
            <a:lvl4pPr marL="1828800" lvl="3" indent="-342900" algn="l" rtl="0">
              <a:spcBef>
                <a:spcPts val="360"/>
              </a:spcBef>
              <a:spcAft>
                <a:spcPts val="0"/>
              </a:spcAft>
              <a:buSzPts val="1800"/>
              <a:buChar char="🢝"/>
              <a:defRPr/>
            </a:lvl4pPr>
            <a:lvl5pPr marL="2286000" lvl="4" indent="-342900" algn="l" rtl="0">
              <a:spcBef>
                <a:spcPts val="360"/>
              </a:spcBef>
              <a:spcAft>
                <a:spcPts val="0"/>
              </a:spcAft>
              <a:buSzPts val="1800"/>
              <a:buChar char="■"/>
              <a:defRPr/>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81" name="Google Shape;81;p12"/>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ctr"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2" name="Google Shape;92;p14"/>
          <p:cNvSpPr txBox="1">
            <a:spLocks noGrp="1"/>
          </p:cNvSpPr>
          <p:nvPr>
            <p:ph type="body" idx="1"/>
          </p:nvPr>
        </p:nvSpPr>
        <p:spPr>
          <a:xfrm>
            <a:off x="457200" y="1600200"/>
            <a:ext cx="8229600" cy="4708500"/>
          </a:xfrm>
          <a:prstGeom prst="rect">
            <a:avLst/>
          </a:prstGeom>
          <a:noFill/>
          <a:ln>
            <a:noFill/>
          </a:ln>
        </p:spPr>
        <p:txBody>
          <a:bodyPr spcFirstLastPara="1" wrap="square" lIns="91425" tIns="45700" rIns="91425" bIns="45700" anchor="t" anchorCtr="0">
            <a:noAutofit/>
          </a:bodyPr>
          <a:lstStyle>
            <a:lvl1pPr marL="457200" lvl="0" indent="-302895" algn="l" rtl="0">
              <a:spcBef>
                <a:spcPts val="360"/>
              </a:spcBef>
              <a:spcAft>
                <a:spcPts val="0"/>
              </a:spcAft>
              <a:buSzPts val="1170"/>
              <a:buChar char="▣"/>
              <a:defRPr/>
            </a:lvl1pPr>
            <a:lvl2pPr marL="914400" lvl="1" indent="-320040" algn="l" rtl="0">
              <a:spcBef>
                <a:spcPts val="360"/>
              </a:spcBef>
              <a:spcAft>
                <a:spcPts val="0"/>
              </a:spcAft>
              <a:buSzPts val="1440"/>
              <a:buChar char="◼"/>
              <a:defRPr/>
            </a:lvl2pPr>
            <a:lvl3pPr marL="1371600" lvl="2" indent="-337185" algn="l" rtl="0">
              <a:spcBef>
                <a:spcPts val="360"/>
              </a:spcBef>
              <a:spcAft>
                <a:spcPts val="0"/>
              </a:spcAft>
              <a:buSzPts val="1710"/>
              <a:buChar char="🢭"/>
              <a:defRPr/>
            </a:lvl3pPr>
            <a:lvl4pPr marL="1828800" lvl="3" indent="-342900" algn="l" rtl="0">
              <a:spcBef>
                <a:spcPts val="360"/>
              </a:spcBef>
              <a:spcAft>
                <a:spcPts val="0"/>
              </a:spcAft>
              <a:buSzPts val="1800"/>
              <a:buChar char="🢝"/>
              <a:defRPr/>
            </a:lvl4pPr>
            <a:lvl5pPr marL="2286000" lvl="4" indent="-342900" algn="l" rtl="0">
              <a:spcBef>
                <a:spcPts val="360"/>
              </a:spcBef>
              <a:spcAft>
                <a:spcPts val="0"/>
              </a:spcAft>
              <a:buSzPts val="1800"/>
              <a:buChar char="■"/>
              <a:defRPr/>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93" name="Google Shape;93;p14"/>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ctr"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1600200" y="609600"/>
            <a:ext cx="7086600" cy="1828800"/>
          </a:xfrm>
          <a:prstGeom prst="rect">
            <a:avLst/>
          </a:prstGeom>
          <a:noFill/>
          <a:ln>
            <a:noFill/>
          </a:ln>
        </p:spPr>
        <p:txBody>
          <a:bodyPr spcFirstLastPara="1" wrap="square" lIns="91425" tIns="45700" rIns="91425" bIns="0" anchor="b" anchorCtr="0">
            <a:noAutofit/>
          </a:bodyPr>
          <a:lstStyle>
            <a:lvl1pPr lvl="0" algn="l" rtl="0">
              <a:spcBef>
                <a:spcPts val="0"/>
              </a:spcBef>
              <a:spcAft>
                <a:spcPts val="0"/>
              </a:spcAft>
              <a:buClr>
                <a:srgbClr val="6892CD"/>
              </a:buClr>
              <a:buSzPts val="4800"/>
              <a:buFont typeface="Lucida Sans"/>
              <a:buNone/>
              <a:defRPr sz="4800" b="1" cap="none">
                <a:solidFill>
                  <a:srgbClr val="6892CD"/>
                </a:solidFill>
                <a:effectLst>
                  <a:outerShdw blurRad="114300" dist="101600" dir="2700000" algn="tl" rotWithShape="0">
                    <a:srgbClr val="000000">
                      <a:alpha val="40000"/>
                    </a:srgbClr>
                  </a:outerShdw>
                </a:effectLst>
                <a:latin typeface="Lucida Sans"/>
                <a:ea typeface="Lucida Sans"/>
                <a:cs typeface="Lucida Sans"/>
                <a:sym typeface="Lucida Sans"/>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1600200" y="2507786"/>
            <a:ext cx="7086600" cy="1509600"/>
          </a:xfrm>
          <a:prstGeom prst="rect">
            <a:avLst/>
          </a:prstGeom>
          <a:noFill/>
          <a:ln>
            <a:noFill/>
          </a:ln>
        </p:spPr>
        <p:txBody>
          <a:bodyPr spcFirstLastPara="1" wrap="square" lIns="91425" tIns="45700" rIns="91425" bIns="45700" anchor="t" anchorCtr="0">
            <a:noAutofit/>
          </a:bodyPr>
          <a:lstStyle>
            <a:lvl1pPr marL="457200" lvl="0" indent="-228600" algn="l" rtl="0">
              <a:spcBef>
                <a:spcPts val="400"/>
              </a:spcBef>
              <a:spcAft>
                <a:spcPts val="0"/>
              </a:spcAft>
              <a:buSzPts val="1300"/>
              <a:buNone/>
              <a:defRPr sz="2000">
                <a:solidFill>
                  <a:schemeClr val="lt1"/>
                </a:solidFill>
              </a:defRPr>
            </a:lvl1pPr>
            <a:lvl2pPr marL="914400" lvl="1" indent="-228600" algn="l" rtl="0">
              <a:spcBef>
                <a:spcPts val="360"/>
              </a:spcBef>
              <a:spcAft>
                <a:spcPts val="0"/>
              </a:spcAft>
              <a:buSzPts val="1440"/>
              <a:buNone/>
              <a:defRPr sz="1800">
                <a:solidFill>
                  <a:schemeClr val="lt1"/>
                </a:solidFill>
              </a:defRPr>
            </a:lvl2pPr>
            <a:lvl3pPr marL="1371600" lvl="2" indent="-228600" algn="l" rtl="0">
              <a:spcBef>
                <a:spcPts val="320"/>
              </a:spcBef>
              <a:spcAft>
                <a:spcPts val="0"/>
              </a:spcAft>
              <a:buSzPts val="1520"/>
              <a:buNone/>
              <a:defRPr sz="1600">
                <a:solidFill>
                  <a:schemeClr val="lt1"/>
                </a:solidFill>
              </a:defRPr>
            </a:lvl3pPr>
            <a:lvl4pPr marL="1828800" lvl="3" indent="-228600" algn="l" rtl="0">
              <a:spcBef>
                <a:spcPts val="280"/>
              </a:spcBef>
              <a:spcAft>
                <a:spcPts val="0"/>
              </a:spcAft>
              <a:buSzPts val="1400"/>
              <a:buNone/>
              <a:defRPr sz="1400">
                <a:solidFill>
                  <a:schemeClr val="lt1"/>
                </a:solidFill>
              </a:defRPr>
            </a:lvl4pPr>
            <a:lvl5pPr marL="2286000" lvl="4" indent="-228600" algn="l" rtl="0">
              <a:spcBef>
                <a:spcPts val="280"/>
              </a:spcBef>
              <a:spcAft>
                <a:spcPts val="0"/>
              </a:spcAft>
              <a:buSzPts val="1400"/>
              <a:buNone/>
              <a:defRPr sz="1400">
                <a:solidFill>
                  <a:schemeClr val="lt1"/>
                </a:solidFill>
              </a:defRPr>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05" name="Google Shape;105;p16"/>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3" name="Google Shape;23;p3"/>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02895" algn="l" rtl="0">
              <a:spcBef>
                <a:spcPts val="360"/>
              </a:spcBef>
              <a:spcAft>
                <a:spcPts val="0"/>
              </a:spcAft>
              <a:buSzPts val="1170"/>
              <a:buChar char="▣"/>
              <a:defRPr/>
            </a:lvl1pPr>
            <a:lvl2pPr marL="914400" lvl="1" indent="-320040" algn="l" rtl="0">
              <a:spcBef>
                <a:spcPts val="360"/>
              </a:spcBef>
              <a:spcAft>
                <a:spcPts val="0"/>
              </a:spcAft>
              <a:buSzPts val="1440"/>
              <a:buChar char="◼"/>
              <a:defRPr/>
            </a:lvl2pPr>
            <a:lvl3pPr marL="1371600" lvl="2" indent="-337185" algn="l" rtl="0">
              <a:spcBef>
                <a:spcPts val="360"/>
              </a:spcBef>
              <a:spcAft>
                <a:spcPts val="0"/>
              </a:spcAft>
              <a:buSzPts val="1710"/>
              <a:buChar char="🢭"/>
              <a:defRPr/>
            </a:lvl3pPr>
            <a:lvl4pPr marL="1828800" lvl="3" indent="-342900" algn="l" rtl="0">
              <a:spcBef>
                <a:spcPts val="360"/>
              </a:spcBef>
              <a:spcAft>
                <a:spcPts val="0"/>
              </a:spcAft>
              <a:buSzPts val="1800"/>
              <a:buChar char="🢝"/>
              <a:defRPr/>
            </a:lvl4pPr>
            <a:lvl5pPr marL="2286000" lvl="4" indent="-342900" algn="l" rtl="0">
              <a:spcBef>
                <a:spcPts val="360"/>
              </a:spcBef>
              <a:spcAft>
                <a:spcPts val="0"/>
              </a:spcAft>
              <a:buSzPts val="1800"/>
              <a:buChar char="■"/>
              <a:defRPr/>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24" name="Google Shape;24;p3"/>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9" name="Google Shape;29;p4"/>
          <p:cNvSpPr txBox="1">
            <a:spLocks noGrp="1"/>
          </p:cNvSpPr>
          <p:nvPr>
            <p:ph type="body" idx="1"/>
          </p:nvPr>
        </p:nvSpPr>
        <p:spPr>
          <a:xfrm rot="5400000">
            <a:off x="2217750" y="-160350"/>
            <a:ext cx="4708500" cy="8229600"/>
          </a:xfrm>
          <a:prstGeom prst="rect">
            <a:avLst/>
          </a:prstGeom>
          <a:noFill/>
          <a:ln>
            <a:noFill/>
          </a:ln>
        </p:spPr>
        <p:txBody>
          <a:bodyPr spcFirstLastPara="1" wrap="square" lIns="91425" tIns="45700" rIns="91425" bIns="45700" anchor="t" anchorCtr="0">
            <a:noAutofit/>
          </a:bodyPr>
          <a:lstStyle>
            <a:lvl1pPr marL="457200" lvl="0" indent="-302895" algn="l" rtl="0">
              <a:spcBef>
                <a:spcPts val="360"/>
              </a:spcBef>
              <a:spcAft>
                <a:spcPts val="0"/>
              </a:spcAft>
              <a:buSzPts val="1170"/>
              <a:buChar char="▣"/>
              <a:defRPr/>
            </a:lvl1pPr>
            <a:lvl2pPr marL="914400" lvl="1" indent="-320040" algn="l" rtl="0">
              <a:spcBef>
                <a:spcPts val="360"/>
              </a:spcBef>
              <a:spcAft>
                <a:spcPts val="0"/>
              </a:spcAft>
              <a:buSzPts val="1440"/>
              <a:buChar char="◼"/>
              <a:defRPr/>
            </a:lvl2pPr>
            <a:lvl3pPr marL="1371600" lvl="2" indent="-337185" algn="l" rtl="0">
              <a:spcBef>
                <a:spcPts val="360"/>
              </a:spcBef>
              <a:spcAft>
                <a:spcPts val="0"/>
              </a:spcAft>
              <a:buSzPts val="1710"/>
              <a:buChar char="🢭"/>
              <a:defRPr/>
            </a:lvl3pPr>
            <a:lvl4pPr marL="1828800" lvl="3" indent="-342900" algn="l" rtl="0">
              <a:spcBef>
                <a:spcPts val="360"/>
              </a:spcBef>
              <a:spcAft>
                <a:spcPts val="0"/>
              </a:spcAft>
              <a:buSzPts val="1800"/>
              <a:buChar char="🢝"/>
              <a:defRPr/>
            </a:lvl4pPr>
            <a:lvl5pPr marL="2286000" lvl="4" indent="-342900" algn="l" rtl="0">
              <a:spcBef>
                <a:spcPts val="360"/>
              </a:spcBef>
              <a:spcAft>
                <a:spcPts val="0"/>
              </a:spcAft>
              <a:buSzPts val="1800"/>
              <a:buChar char="■"/>
              <a:defRPr/>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30" name="Google Shape;30;p4"/>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828800" y="609600"/>
            <a:ext cx="5486400" cy="522300"/>
          </a:xfrm>
          <a:prstGeom prst="rect">
            <a:avLst/>
          </a:prstGeom>
          <a:noFill/>
          <a:ln>
            <a:noFill/>
          </a:ln>
        </p:spPr>
        <p:txBody>
          <a:bodyPr spcFirstLastPara="1" wrap="square" lIns="45700" tIns="45700" rIns="45700" bIns="0" anchor="b" anchorCtr="0">
            <a:normAutofit/>
          </a:bodyPr>
          <a:lstStyle>
            <a:lvl1pPr lvl="0" algn="ctr" rtl="0">
              <a:spcBef>
                <a:spcPts val="0"/>
              </a:spcBef>
              <a:spcAft>
                <a:spcPts val="0"/>
              </a:spcAft>
              <a:buClr>
                <a:srgbClr val="8CAADD"/>
              </a:buClr>
              <a:buSzPts val="2000"/>
              <a:buFont typeface="Lucida Sans"/>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5" name="Google Shape;35;p5"/>
          <p:cNvSpPr>
            <a:spLocks noGrp="1"/>
          </p:cNvSpPr>
          <p:nvPr>
            <p:ph type="pic" idx="2"/>
          </p:nvPr>
        </p:nvSpPr>
        <p:spPr>
          <a:xfrm>
            <a:off x="1828800" y="1831975"/>
            <a:ext cx="5486400" cy="3962400"/>
          </a:xfrm>
          <a:prstGeom prst="rect">
            <a:avLst/>
          </a:prstGeom>
          <a:solidFill>
            <a:schemeClr val="dk2"/>
          </a:solidFill>
          <a:ln w="44450" cap="sq" cmpd="sng">
            <a:solidFill>
              <a:srgbClr val="FFFFFF"/>
            </a:solidFill>
            <a:prstDash val="solid"/>
            <a:miter lim="800000"/>
            <a:headEnd type="none" w="sm" len="sm"/>
            <a:tailEnd type="none" w="sm" len="sm"/>
          </a:ln>
          <a:effectLst>
            <a:outerShdw blurRad="190500" dist="228600" dir="2700000" sy="90000">
              <a:srgbClr val="000000">
                <a:alpha val="24710"/>
              </a:srgbClr>
            </a:outerShdw>
          </a:effectLst>
        </p:spPr>
        <p:txBody>
          <a:bodyPr spcFirstLastPara="1" wrap="square" lIns="91425" tIns="45700" rIns="91425" bIns="45700" anchor="t" anchorCtr="0">
            <a:normAutofit/>
          </a:bodyPr>
          <a:lstStyle>
            <a:lvl1pPr marR="0" lvl="0" algn="l" rtl="0">
              <a:spcBef>
                <a:spcPts val="640"/>
              </a:spcBef>
              <a:spcAft>
                <a:spcPts val="0"/>
              </a:spcAft>
              <a:buClr>
                <a:srgbClr val="F9F9F9"/>
              </a:buClr>
              <a:buSzPts val="2080"/>
              <a:buFont typeface="Noto Sans Symbols"/>
              <a:buNone/>
              <a:defRPr sz="3200" b="0" i="0" u="none" strike="noStrike" cap="none">
                <a:solidFill>
                  <a:schemeClr val="lt1"/>
                </a:solidFill>
                <a:latin typeface="Book Antiqua"/>
                <a:ea typeface="Book Antiqua"/>
                <a:cs typeface="Book Antiqua"/>
                <a:sym typeface="Book Antiqua"/>
              </a:defRPr>
            </a:lvl1pPr>
            <a:lvl2pPr marR="0" lvl="1"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R="0" lvl="2"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R="0" lvl="3"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R="0" lvl="4"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R="0" lvl="5"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R="0" lvl="6"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R="0" lvl="7"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R="0" lvl="8"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36" name="Google Shape;36;p5"/>
          <p:cNvSpPr txBox="1">
            <a:spLocks noGrp="1"/>
          </p:cNvSpPr>
          <p:nvPr>
            <p:ph type="body" idx="1"/>
          </p:nvPr>
        </p:nvSpPr>
        <p:spPr>
          <a:xfrm>
            <a:off x="1828800" y="1166787"/>
            <a:ext cx="5486400" cy="530400"/>
          </a:xfrm>
          <a:prstGeom prst="rect">
            <a:avLst/>
          </a:prstGeom>
          <a:noFill/>
          <a:ln>
            <a:noFill/>
          </a:ln>
        </p:spPr>
        <p:txBody>
          <a:bodyPr spcFirstLastPara="1" wrap="square" lIns="45700" tIns="45700" rIns="45700" bIns="45700" anchor="t" anchorCtr="0">
            <a:noAutofit/>
          </a:bodyPr>
          <a:lstStyle>
            <a:lvl1pPr marL="457200" lvl="0" indent="-228600" algn="ctr" rtl="0">
              <a:spcBef>
                <a:spcPts val="280"/>
              </a:spcBef>
              <a:spcAft>
                <a:spcPts val="0"/>
              </a:spcAft>
              <a:buSzPts val="910"/>
              <a:buNone/>
              <a:defRPr sz="1400"/>
            </a:lvl1pPr>
            <a:lvl2pPr marL="914400" lvl="1" indent="-289560" algn="l" rtl="0">
              <a:spcBef>
                <a:spcPts val="240"/>
              </a:spcBef>
              <a:spcAft>
                <a:spcPts val="0"/>
              </a:spcAft>
              <a:buSzPts val="960"/>
              <a:buChar char="◼"/>
              <a:defRPr sz="1200"/>
            </a:lvl2pPr>
            <a:lvl3pPr marL="1371600" lvl="2" indent="-288925" algn="l" rtl="0">
              <a:spcBef>
                <a:spcPts val="200"/>
              </a:spcBef>
              <a:spcAft>
                <a:spcPts val="0"/>
              </a:spcAft>
              <a:buSzPts val="950"/>
              <a:buChar char="🢭"/>
              <a:defRPr sz="1000"/>
            </a:lvl3pPr>
            <a:lvl4pPr marL="1828800" lvl="3" indent="-285750" algn="l" rtl="0">
              <a:spcBef>
                <a:spcPts val="180"/>
              </a:spcBef>
              <a:spcAft>
                <a:spcPts val="0"/>
              </a:spcAft>
              <a:buSzPts val="900"/>
              <a:buChar char="🢝"/>
              <a:defRPr sz="900"/>
            </a:lvl4pPr>
            <a:lvl5pPr marL="2286000" lvl="4" indent="-285750" algn="l" rtl="0">
              <a:spcBef>
                <a:spcPts val="180"/>
              </a:spcBef>
              <a:spcAft>
                <a:spcPts val="0"/>
              </a:spcAft>
              <a:buSzPts val="900"/>
              <a:buChar char="■"/>
              <a:defRPr sz="900"/>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37" name="Google Shape;37;p5"/>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rmAutofit/>
          </a:bodyPr>
          <a:lstStyle>
            <a:lvl1pPr lvl="0" algn="l" rtl="0">
              <a:spcBef>
                <a:spcPts val="0"/>
              </a:spcBef>
              <a:spcAft>
                <a:spcPts val="0"/>
              </a:spcAft>
              <a:buClr>
                <a:srgbClr val="82A8E7"/>
              </a:buClr>
              <a:buSzPts val="2200"/>
              <a:buFont typeface="Lucida Sans"/>
              <a:buNone/>
              <a:defRPr sz="2200" b="0">
                <a:solidFill>
                  <a:srgbClr val="82A8E7"/>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24000"/>
            <a:ext cx="3008400" cy="46023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SzPts val="910"/>
              <a:buNone/>
              <a:defRPr sz="1400"/>
            </a:lvl1pPr>
            <a:lvl2pPr marL="914400" lvl="1" indent="-228600" algn="l" rtl="0">
              <a:spcBef>
                <a:spcPts val="240"/>
              </a:spcBef>
              <a:spcAft>
                <a:spcPts val="0"/>
              </a:spcAft>
              <a:buSzPts val="960"/>
              <a:buNone/>
              <a:defRPr sz="1200"/>
            </a:lvl2pPr>
            <a:lvl3pPr marL="1371600" lvl="2" indent="-228600" algn="l" rtl="0">
              <a:spcBef>
                <a:spcPts val="200"/>
              </a:spcBef>
              <a:spcAft>
                <a:spcPts val="0"/>
              </a:spcAft>
              <a:buSzPts val="950"/>
              <a:buNone/>
              <a:defRPr sz="1000"/>
            </a:lvl3pPr>
            <a:lvl4pPr marL="1828800" lvl="3" indent="-228600" algn="l" rtl="0">
              <a:spcBef>
                <a:spcPts val="180"/>
              </a:spcBef>
              <a:spcAft>
                <a:spcPts val="0"/>
              </a:spcAft>
              <a:buSzPts val="900"/>
              <a:buNone/>
              <a:defRPr sz="900"/>
            </a:lvl4pPr>
            <a:lvl5pPr marL="2286000" lvl="4" indent="-228600" algn="l" rtl="0">
              <a:spcBef>
                <a:spcPts val="180"/>
              </a:spcBef>
              <a:spcAft>
                <a:spcPts val="0"/>
              </a:spcAft>
              <a:buSzPts val="900"/>
              <a:buNone/>
              <a:defRPr sz="900"/>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43" name="Google Shape;43;p6"/>
          <p:cNvSpPr txBox="1">
            <a:spLocks noGrp="1"/>
          </p:cNvSpPr>
          <p:nvPr>
            <p:ph type="body" idx="2"/>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335915" algn="l" rtl="0">
              <a:spcBef>
                <a:spcPts val="520"/>
              </a:spcBef>
              <a:spcAft>
                <a:spcPts val="0"/>
              </a:spcAft>
              <a:buSzPts val="1690"/>
              <a:buChar char="▣"/>
              <a:defRPr sz="2600"/>
            </a:lvl1pPr>
            <a:lvl2pPr marL="914400" lvl="1" indent="-350519" algn="l" rtl="0">
              <a:spcBef>
                <a:spcPts val="480"/>
              </a:spcBef>
              <a:spcAft>
                <a:spcPts val="0"/>
              </a:spcAft>
              <a:buSzPts val="1920"/>
              <a:buChar char="◼"/>
              <a:defRPr sz="2400"/>
            </a:lvl2pPr>
            <a:lvl3pPr marL="1371600" lvl="2" indent="-361314" algn="l" rtl="0">
              <a:spcBef>
                <a:spcPts val="440"/>
              </a:spcBef>
              <a:spcAft>
                <a:spcPts val="0"/>
              </a:spcAft>
              <a:buSzPts val="2090"/>
              <a:buChar char="🢭"/>
              <a:defRPr sz="2200"/>
            </a:lvl3pPr>
            <a:lvl4pPr marL="1828800" lvl="3" indent="-355600" algn="l" rtl="0">
              <a:spcBef>
                <a:spcPts val="400"/>
              </a:spcBef>
              <a:spcAft>
                <a:spcPts val="0"/>
              </a:spcAft>
              <a:buSzPts val="2000"/>
              <a:buChar char="🢝"/>
              <a:defRPr sz="2000"/>
            </a:lvl4pPr>
            <a:lvl5pPr marL="2286000" lvl="4" indent="-342900" algn="l" rtl="0">
              <a:spcBef>
                <a:spcPts val="360"/>
              </a:spcBef>
              <a:spcAft>
                <a:spcPts val="0"/>
              </a:spcAft>
              <a:buSzPts val="1800"/>
              <a:buChar char="■"/>
              <a:defRPr sz="1800"/>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44" name="Google Shape;44;p6"/>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
        <p:nvSpPr>
          <p:cNvPr id="48" name="Google Shape;48;p7"/>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7"/>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3" name="Google Shape;53;p8"/>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457200" y="273050"/>
            <a:ext cx="8229600" cy="1143000"/>
          </a:xfrm>
          <a:prstGeom prst="rect">
            <a:avLst/>
          </a:prstGeom>
          <a:noFill/>
          <a:ln>
            <a:noFill/>
          </a:ln>
        </p:spPr>
        <p:txBody>
          <a:bodyPr spcFirstLastPara="1" wrap="square" lIns="91425" tIns="45700" rIns="91425" bIns="45700" anchor="ctr"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457200" y="1535112"/>
            <a:ext cx="4040100" cy="750900"/>
          </a:xfrm>
          <a:prstGeom prst="rect">
            <a:avLst/>
          </a:prstGeom>
          <a:noFill/>
          <a:ln>
            <a:noFill/>
          </a:ln>
        </p:spPr>
        <p:txBody>
          <a:bodyPr spcFirstLastPara="1" wrap="square" lIns="91425" tIns="45700" rIns="91425" bIns="45700" anchor="ctr" anchorCtr="0">
            <a:noAutofit/>
          </a:bodyPr>
          <a:lstStyle>
            <a:lvl1pPr marL="457200" lvl="0" indent="-228600" algn="l" rtl="0">
              <a:spcBef>
                <a:spcPts val="480"/>
              </a:spcBef>
              <a:spcAft>
                <a:spcPts val="0"/>
              </a:spcAft>
              <a:buSzPts val="1560"/>
              <a:buNone/>
              <a:defRPr sz="2400" b="0" cap="none">
                <a:solidFill>
                  <a:schemeClr val="lt1"/>
                </a:solidFill>
              </a:defRPr>
            </a:lvl1pPr>
            <a:lvl2pPr marL="914400" lvl="1" indent="-228600" algn="l" rtl="0">
              <a:spcBef>
                <a:spcPts val="400"/>
              </a:spcBef>
              <a:spcAft>
                <a:spcPts val="0"/>
              </a:spcAft>
              <a:buSzPts val="1600"/>
              <a:buNone/>
              <a:defRPr sz="2000" b="1"/>
            </a:lvl2pPr>
            <a:lvl3pPr marL="1371600" lvl="2" indent="-228600" algn="l" rtl="0">
              <a:spcBef>
                <a:spcPts val="360"/>
              </a:spcBef>
              <a:spcAft>
                <a:spcPts val="0"/>
              </a:spcAft>
              <a:buSzPts val="1710"/>
              <a:buNone/>
              <a:defRPr sz="1800" b="1"/>
            </a:lvl3pPr>
            <a:lvl4pPr marL="1828800" lvl="3" indent="-228600" algn="l" rtl="0">
              <a:spcBef>
                <a:spcPts val="320"/>
              </a:spcBef>
              <a:spcAft>
                <a:spcPts val="0"/>
              </a:spcAft>
              <a:buSzPts val="1600"/>
              <a:buNone/>
              <a:defRPr sz="1600" b="1"/>
            </a:lvl4pPr>
            <a:lvl5pPr marL="2286000" lvl="4" indent="-228600" algn="l" rtl="0">
              <a:spcBef>
                <a:spcPts val="320"/>
              </a:spcBef>
              <a:spcAft>
                <a:spcPts val="0"/>
              </a:spcAft>
              <a:buSzPts val="1600"/>
              <a:buNone/>
              <a:defRPr sz="1600" b="1"/>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9" name="Google Shape;59;p9"/>
          <p:cNvSpPr txBox="1">
            <a:spLocks noGrp="1"/>
          </p:cNvSpPr>
          <p:nvPr>
            <p:ph type="body" idx="2"/>
          </p:nvPr>
        </p:nvSpPr>
        <p:spPr>
          <a:xfrm>
            <a:off x="4645025" y="1535112"/>
            <a:ext cx="4041900" cy="750900"/>
          </a:xfrm>
          <a:prstGeom prst="rect">
            <a:avLst/>
          </a:prstGeom>
          <a:noFill/>
          <a:ln>
            <a:noFill/>
          </a:ln>
        </p:spPr>
        <p:txBody>
          <a:bodyPr spcFirstLastPara="1" wrap="square" lIns="91425" tIns="45700" rIns="91425" bIns="45700" anchor="ctr" anchorCtr="0">
            <a:noAutofit/>
          </a:bodyPr>
          <a:lstStyle>
            <a:lvl1pPr marL="457200" lvl="0" indent="-228600" algn="l" rtl="0">
              <a:spcBef>
                <a:spcPts val="480"/>
              </a:spcBef>
              <a:spcAft>
                <a:spcPts val="0"/>
              </a:spcAft>
              <a:buSzPts val="1560"/>
              <a:buNone/>
              <a:defRPr sz="2400" b="0" cap="none">
                <a:solidFill>
                  <a:schemeClr val="lt1"/>
                </a:solidFill>
              </a:defRPr>
            </a:lvl1pPr>
            <a:lvl2pPr marL="914400" lvl="1" indent="-228600" algn="l" rtl="0">
              <a:spcBef>
                <a:spcPts val="400"/>
              </a:spcBef>
              <a:spcAft>
                <a:spcPts val="0"/>
              </a:spcAft>
              <a:buSzPts val="1600"/>
              <a:buNone/>
              <a:defRPr sz="2000" b="1"/>
            </a:lvl2pPr>
            <a:lvl3pPr marL="1371600" lvl="2" indent="-228600" algn="l" rtl="0">
              <a:spcBef>
                <a:spcPts val="360"/>
              </a:spcBef>
              <a:spcAft>
                <a:spcPts val="0"/>
              </a:spcAft>
              <a:buSzPts val="1710"/>
              <a:buNone/>
              <a:defRPr sz="1800" b="1"/>
            </a:lvl3pPr>
            <a:lvl4pPr marL="1828800" lvl="3" indent="-228600" algn="l" rtl="0">
              <a:spcBef>
                <a:spcPts val="320"/>
              </a:spcBef>
              <a:spcAft>
                <a:spcPts val="0"/>
              </a:spcAft>
              <a:buSzPts val="1600"/>
              <a:buNone/>
              <a:defRPr sz="1600" b="1"/>
            </a:lvl4pPr>
            <a:lvl5pPr marL="2286000" lvl="4" indent="-228600" algn="l" rtl="0">
              <a:spcBef>
                <a:spcPts val="320"/>
              </a:spcBef>
              <a:spcAft>
                <a:spcPts val="0"/>
              </a:spcAft>
              <a:buSzPts val="1600"/>
              <a:buNone/>
              <a:defRPr sz="1600" b="1"/>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60" name="Google Shape;60;p9"/>
          <p:cNvSpPr txBox="1">
            <a:spLocks noGrp="1"/>
          </p:cNvSpPr>
          <p:nvPr>
            <p:ph type="body" idx="3"/>
          </p:nvPr>
        </p:nvSpPr>
        <p:spPr>
          <a:xfrm>
            <a:off x="457200" y="2362200"/>
            <a:ext cx="4040100" cy="3764100"/>
          </a:xfrm>
          <a:prstGeom prst="rect">
            <a:avLst/>
          </a:prstGeom>
          <a:noFill/>
          <a:ln>
            <a:noFill/>
          </a:ln>
        </p:spPr>
        <p:txBody>
          <a:bodyPr spcFirstLastPara="1" wrap="square" lIns="91425" tIns="45700" rIns="91425" bIns="45700" anchor="t" anchorCtr="0">
            <a:noAutofit/>
          </a:bodyPr>
          <a:lstStyle>
            <a:lvl1pPr marL="457200" lvl="0" indent="-327660" algn="l" rtl="0">
              <a:spcBef>
                <a:spcPts val="480"/>
              </a:spcBef>
              <a:spcAft>
                <a:spcPts val="0"/>
              </a:spcAft>
              <a:buSzPts val="1560"/>
              <a:buChar char="▣"/>
              <a:defRPr sz="2400"/>
            </a:lvl1pPr>
            <a:lvl2pPr marL="914400" lvl="1" indent="-330200" algn="l" rtl="0">
              <a:spcBef>
                <a:spcPts val="400"/>
              </a:spcBef>
              <a:spcAft>
                <a:spcPts val="0"/>
              </a:spcAft>
              <a:buSzPts val="1600"/>
              <a:buChar char="◼"/>
              <a:defRPr sz="2000"/>
            </a:lvl2pPr>
            <a:lvl3pPr marL="1371600" lvl="2" indent="-337185" algn="l" rtl="0">
              <a:spcBef>
                <a:spcPts val="360"/>
              </a:spcBef>
              <a:spcAft>
                <a:spcPts val="0"/>
              </a:spcAft>
              <a:buSzPts val="1710"/>
              <a:buChar char="🢭"/>
              <a:defRPr sz="1800"/>
            </a:lvl3pPr>
            <a:lvl4pPr marL="1828800" lvl="3" indent="-330200" algn="l" rtl="0">
              <a:spcBef>
                <a:spcPts val="320"/>
              </a:spcBef>
              <a:spcAft>
                <a:spcPts val="0"/>
              </a:spcAft>
              <a:buSzPts val="1600"/>
              <a:buChar char="🢝"/>
              <a:defRPr sz="1600"/>
            </a:lvl4pPr>
            <a:lvl5pPr marL="2286000" lvl="4" indent="-330200" algn="l" rtl="0">
              <a:spcBef>
                <a:spcPts val="320"/>
              </a:spcBef>
              <a:spcAft>
                <a:spcPts val="0"/>
              </a:spcAft>
              <a:buSzPts val="1600"/>
              <a:buChar char="■"/>
              <a:defRPr sz="1600"/>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61" name="Google Shape;61;p9"/>
          <p:cNvSpPr txBox="1">
            <a:spLocks noGrp="1"/>
          </p:cNvSpPr>
          <p:nvPr>
            <p:ph type="body" idx="4"/>
          </p:nvPr>
        </p:nvSpPr>
        <p:spPr>
          <a:xfrm>
            <a:off x="4645025" y="2362200"/>
            <a:ext cx="4041900" cy="3764100"/>
          </a:xfrm>
          <a:prstGeom prst="rect">
            <a:avLst/>
          </a:prstGeom>
          <a:noFill/>
          <a:ln>
            <a:noFill/>
          </a:ln>
        </p:spPr>
        <p:txBody>
          <a:bodyPr spcFirstLastPara="1" wrap="square" lIns="91425" tIns="45700" rIns="91425" bIns="45700" anchor="t" anchorCtr="0">
            <a:noAutofit/>
          </a:bodyPr>
          <a:lstStyle>
            <a:lvl1pPr marL="457200" lvl="0" indent="-327660" algn="l" rtl="0">
              <a:spcBef>
                <a:spcPts val="480"/>
              </a:spcBef>
              <a:spcAft>
                <a:spcPts val="0"/>
              </a:spcAft>
              <a:buSzPts val="1560"/>
              <a:buChar char="▣"/>
              <a:defRPr sz="2400"/>
            </a:lvl1pPr>
            <a:lvl2pPr marL="914400" lvl="1" indent="-330200" algn="l" rtl="0">
              <a:spcBef>
                <a:spcPts val="400"/>
              </a:spcBef>
              <a:spcAft>
                <a:spcPts val="0"/>
              </a:spcAft>
              <a:buSzPts val="1600"/>
              <a:buChar char="◼"/>
              <a:defRPr sz="2000"/>
            </a:lvl2pPr>
            <a:lvl3pPr marL="1371600" lvl="2" indent="-337185" algn="l" rtl="0">
              <a:spcBef>
                <a:spcPts val="360"/>
              </a:spcBef>
              <a:spcAft>
                <a:spcPts val="0"/>
              </a:spcAft>
              <a:buSzPts val="1710"/>
              <a:buChar char="🢭"/>
              <a:defRPr sz="1800"/>
            </a:lvl3pPr>
            <a:lvl4pPr marL="1828800" lvl="3" indent="-330200" algn="l" rtl="0">
              <a:spcBef>
                <a:spcPts val="320"/>
              </a:spcBef>
              <a:spcAft>
                <a:spcPts val="0"/>
              </a:spcAft>
              <a:buSzPts val="1600"/>
              <a:buChar char="🢝"/>
              <a:defRPr sz="1600"/>
            </a:lvl4pPr>
            <a:lvl5pPr marL="2286000" lvl="4" indent="-330200" algn="l" rtl="0">
              <a:spcBef>
                <a:spcPts val="320"/>
              </a:spcBef>
              <a:spcAft>
                <a:spcPts val="0"/>
              </a:spcAft>
              <a:buSzPts val="1600"/>
              <a:buChar char="■"/>
              <a:defRPr sz="1600"/>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62" name="Google Shape;62;p9"/>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7" name="Google Shape;67;p10"/>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335915" algn="l" rtl="0">
              <a:spcBef>
                <a:spcPts val="520"/>
              </a:spcBef>
              <a:spcAft>
                <a:spcPts val="0"/>
              </a:spcAft>
              <a:buSzPts val="1690"/>
              <a:buChar char="▣"/>
              <a:defRPr sz="2600"/>
            </a:lvl1pPr>
            <a:lvl2pPr marL="914400" lvl="1" indent="-350519" algn="l" rtl="0">
              <a:spcBef>
                <a:spcPts val="480"/>
              </a:spcBef>
              <a:spcAft>
                <a:spcPts val="0"/>
              </a:spcAft>
              <a:buSzPts val="1920"/>
              <a:buChar char="◼"/>
              <a:defRPr sz="2400"/>
            </a:lvl2pPr>
            <a:lvl3pPr marL="1371600" lvl="2" indent="-349250" algn="l" rtl="0">
              <a:spcBef>
                <a:spcPts val="400"/>
              </a:spcBef>
              <a:spcAft>
                <a:spcPts val="0"/>
              </a:spcAft>
              <a:buSzPts val="1900"/>
              <a:buChar char="🢭"/>
              <a:defRPr sz="2000"/>
            </a:lvl3pPr>
            <a:lvl4pPr marL="1828800" lvl="3" indent="-342900" algn="l" rtl="0">
              <a:spcBef>
                <a:spcPts val="360"/>
              </a:spcBef>
              <a:spcAft>
                <a:spcPts val="0"/>
              </a:spcAft>
              <a:buSzPts val="1800"/>
              <a:buChar char="🢝"/>
              <a:defRPr sz="1800"/>
            </a:lvl4pPr>
            <a:lvl5pPr marL="2286000" lvl="4" indent="-342900" algn="l" rtl="0">
              <a:spcBef>
                <a:spcPts val="360"/>
              </a:spcBef>
              <a:spcAft>
                <a:spcPts val="0"/>
              </a:spcAft>
              <a:buSzPts val="1800"/>
              <a:buChar char="■"/>
              <a:defRPr sz="1800"/>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68" name="Google Shape;68;p10"/>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335915" algn="l" rtl="0">
              <a:spcBef>
                <a:spcPts val="520"/>
              </a:spcBef>
              <a:spcAft>
                <a:spcPts val="0"/>
              </a:spcAft>
              <a:buSzPts val="1690"/>
              <a:buChar char="▣"/>
              <a:defRPr sz="2600"/>
            </a:lvl1pPr>
            <a:lvl2pPr marL="914400" lvl="1" indent="-350519" algn="l" rtl="0">
              <a:spcBef>
                <a:spcPts val="480"/>
              </a:spcBef>
              <a:spcAft>
                <a:spcPts val="0"/>
              </a:spcAft>
              <a:buSzPts val="1920"/>
              <a:buChar char="◼"/>
              <a:defRPr sz="2400"/>
            </a:lvl2pPr>
            <a:lvl3pPr marL="1371600" lvl="2" indent="-349250" algn="l" rtl="0">
              <a:spcBef>
                <a:spcPts val="400"/>
              </a:spcBef>
              <a:spcAft>
                <a:spcPts val="0"/>
              </a:spcAft>
              <a:buSzPts val="1900"/>
              <a:buChar char="🢭"/>
              <a:defRPr sz="2000"/>
            </a:lvl3pPr>
            <a:lvl4pPr marL="1828800" lvl="3" indent="-342900" algn="l" rtl="0">
              <a:spcBef>
                <a:spcPts val="360"/>
              </a:spcBef>
              <a:spcAft>
                <a:spcPts val="0"/>
              </a:spcAft>
              <a:buSzPts val="1800"/>
              <a:buChar char="🢝"/>
              <a:defRPr sz="1800"/>
            </a:lvl4pPr>
            <a:lvl5pPr marL="2286000" lvl="4" indent="-342900" algn="l" rtl="0">
              <a:spcBef>
                <a:spcPts val="360"/>
              </a:spcBef>
              <a:spcAft>
                <a:spcPts val="0"/>
              </a:spcAft>
              <a:buSzPts val="1800"/>
              <a:buChar char="■"/>
              <a:defRPr sz="1800"/>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69" name="Google Shape;69;p10"/>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solidFill>
                  <a:srgbClr val="BCBCBC"/>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SzPts val="1400"/>
              <a:buNone/>
              <a:defRPr sz="4100" b="1" i="0" u="none" strike="noStrike" cap="none">
                <a:gradFill>
                  <a:gsLst>
                    <a:gs pos="0">
                      <a:srgbClr val="8CAADD">
                        <a:alpha val="100000"/>
                      </a:srgbClr>
                    </a:gs>
                    <a:gs pos="73000">
                      <a:srgbClr val="8CAADD">
                        <a:alpha val="100000"/>
                      </a:srgbClr>
                    </a:gs>
                    <a:gs pos="100000">
                      <a:srgbClr val="749BD9">
                        <a:alpha val="100000"/>
                      </a:srgbClr>
                    </a:gs>
                  </a:gsLst>
                  <a:lin ang="4800000" scaled="1"/>
                </a:gradFill>
                <a:effectLst>
                  <a:outerShdw blurRad="114300" dist="101600" dir="2700000" algn="tl" rotWithShape="0">
                    <a:srgbClr val="000000">
                      <a:alpha val="40000"/>
                    </a:srgbClr>
                  </a:outerShdw>
                </a:effectLst>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11" name="Google Shape;11;p1"/>
          <p:cNvSpPr txBox="1">
            <a:spLocks noGrp="1"/>
          </p:cNvSpPr>
          <p:nvPr>
            <p:ph type="body" idx="1"/>
          </p:nvPr>
        </p:nvSpPr>
        <p:spPr>
          <a:xfrm>
            <a:off x="457200" y="1600200"/>
            <a:ext cx="8229600" cy="4708500"/>
          </a:xfrm>
          <a:prstGeom prst="rect">
            <a:avLst/>
          </a:prstGeom>
          <a:noFill/>
          <a:ln>
            <a:noFill/>
          </a:ln>
        </p:spPr>
        <p:txBody>
          <a:bodyPr spcFirstLastPara="1" wrap="square" lIns="91425" tIns="45700" rIns="91425" bIns="45700" anchor="t" anchorCtr="0">
            <a:noAutofit/>
          </a:bodyPr>
          <a:lstStyle>
            <a:lvl1pPr marL="457200" marR="0" lvl="0" indent="-344170" algn="l" rtl="0">
              <a:spcBef>
                <a:spcPts val="560"/>
              </a:spcBef>
              <a:spcAft>
                <a:spcPts val="0"/>
              </a:spcAft>
              <a:buClr>
                <a:srgbClr val="F9F9F9"/>
              </a:buClr>
              <a:buSzPts val="1820"/>
              <a:buFont typeface="Noto Sans Symbols"/>
              <a:buChar char="▣"/>
              <a:defRPr sz="2800" b="0" i="0" u="none" strike="noStrike" cap="none">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61314"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L="2286000" marR="0" lvl="4"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12" name="Google Shape;12;p1"/>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BCBCBC"/>
                </a:solidFill>
                <a:latin typeface="Book Antiqua"/>
                <a:ea typeface="Book Antiqua"/>
                <a:cs typeface="Book Antiqua"/>
                <a:sym typeface="Book Antiqua"/>
              </a:defRPr>
            </a:lvl1pPr>
            <a:lvl2pPr marR="0" lvl="1"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13" name="Google Shape;13;p1"/>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1pPr>
            <a:lvl2pPr marR="0" lvl="1"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14" name="Google Shape;14;p1"/>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SzPts val="1400"/>
              <a:buNone/>
              <a:defRPr sz="4100" b="1" i="0" u="none" strike="noStrike" cap="none">
                <a:gradFill>
                  <a:gsLst>
                    <a:gs pos="0">
                      <a:srgbClr val="8CAADD">
                        <a:alpha val="100000"/>
                      </a:srgbClr>
                    </a:gs>
                    <a:gs pos="73000">
                      <a:srgbClr val="8CAADD">
                        <a:alpha val="100000"/>
                      </a:srgbClr>
                    </a:gs>
                    <a:gs pos="100000">
                      <a:srgbClr val="749BD9">
                        <a:alpha val="100000"/>
                      </a:srgbClr>
                    </a:gs>
                  </a:gsLst>
                  <a:lin ang="4800000" scaled="1"/>
                </a:gradFill>
                <a:effectLst>
                  <a:outerShdw blurRad="114300" dist="101600" dir="2700000" algn="tl" rotWithShape="0">
                    <a:srgbClr val="000000">
                      <a:alpha val="40000"/>
                    </a:srgbClr>
                  </a:outerShdw>
                </a:effectLst>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dk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dk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dk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dk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dk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dk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dk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dk1"/>
                </a:solidFill>
                <a:latin typeface="Lucida Sans"/>
                <a:ea typeface="Lucida Sans"/>
                <a:cs typeface="Lucida Sans"/>
                <a:sym typeface="Lucida Sans"/>
              </a:defRPr>
            </a:lvl9pPr>
          </a:lstStyle>
          <a:p>
            <a:endParaRPr/>
          </a:p>
        </p:txBody>
      </p:sp>
      <p:sp>
        <p:nvSpPr>
          <p:cNvPr id="74" name="Google Shape;74;p11"/>
          <p:cNvSpPr txBox="1">
            <a:spLocks noGrp="1"/>
          </p:cNvSpPr>
          <p:nvPr>
            <p:ph type="body" idx="1"/>
          </p:nvPr>
        </p:nvSpPr>
        <p:spPr>
          <a:xfrm>
            <a:off x="457200" y="1600200"/>
            <a:ext cx="8229600" cy="4708500"/>
          </a:xfrm>
          <a:prstGeom prst="rect">
            <a:avLst/>
          </a:prstGeom>
          <a:noFill/>
          <a:ln>
            <a:noFill/>
          </a:ln>
        </p:spPr>
        <p:txBody>
          <a:bodyPr spcFirstLastPara="1" wrap="square" lIns="91425" tIns="45700" rIns="91425" bIns="45700" anchor="t" anchorCtr="0">
            <a:noAutofit/>
          </a:bodyPr>
          <a:lstStyle>
            <a:lvl1pPr marL="457200" marR="0" lvl="0" indent="-344170" algn="l" rtl="0">
              <a:spcBef>
                <a:spcPts val="560"/>
              </a:spcBef>
              <a:spcAft>
                <a:spcPts val="0"/>
              </a:spcAft>
              <a:buClr>
                <a:srgbClr val="F9F9F9"/>
              </a:buClr>
              <a:buSzPts val="1820"/>
              <a:buFont typeface="Noto Sans Symbols"/>
              <a:buChar char="▣"/>
              <a:defRPr sz="2800" b="0" i="0" u="none" strike="noStrike" cap="none">
                <a:solidFill>
                  <a:schemeClr val="dk1"/>
                </a:solidFill>
                <a:latin typeface="Book Antiqua"/>
                <a:ea typeface="Book Antiqua"/>
                <a:cs typeface="Book Antiqua"/>
                <a:sym typeface="Book Antiqua"/>
              </a:defRPr>
            </a:lvl1pPr>
            <a:lvl2pPr marL="914400" marR="0" lvl="1" indent="-350519" algn="l" rtl="0">
              <a:spcBef>
                <a:spcPts val="480"/>
              </a:spcBef>
              <a:spcAft>
                <a:spcPts val="0"/>
              </a:spcAft>
              <a:buClr>
                <a:schemeClr val="dk1"/>
              </a:buClr>
              <a:buSzPts val="1920"/>
              <a:buFont typeface="Noto Sans Symbols"/>
              <a:buChar char="◼"/>
              <a:defRPr sz="2400" b="0" i="0" u="none" strike="noStrike" cap="none">
                <a:solidFill>
                  <a:schemeClr val="dk1"/>
                </a:solidFill>
                <a:latin typeface="Book Antiqua"/>
                <a:ea typeface="Book Antiqua"/>
                <a:cs typeface="Book Antiqua"/>
                <a:sym typeface="Book Antiqua"/>
              </a:defRPr>
            </a:lvl2pPr>
            <a:lvl3pPr marL="1371600" marR="0" lvl="2" indent="-361314" algn="l" rtl="0">
              <a:spcBef>
                <a:spcPts val="440"/>
              </a:spcBef>
              <a:spcAft>
                <a:spcPts val="0"/>
              </a:spcAft>
              <a:buClr>
                <a:schemeClr val="dk1"/>
              </a:buClr>
              <a:buSzPts val="2090"/>
              <a:buFont typeface="Noto Sans Symbols"/>
              <a:buChar char="🢭"/>
              <a:defRPr sz="2200" b="0" i="0" u="none" strike="noStrike" cap="none">
                <a:solidFill>
                  <a:schemeClr val="dk1"/>
                </a:solidFill>
                <a:latin typeface="Book Antiqua"/>
                <a:ea typeface="Book Antiqua"/>
                <a:cs typeface="Book Antiqua"/>
                <a:sym typeface="Book Antiqua"/>
              </a:defRPr>
            </a:lvl3pPr>
            <a:lvl4pPr marL="1828800" marR="0" lvl="3"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Book Antiqua"/>
                <a:ea typeface="Book Antiqua"/>
                <a:cs typeface="Book Antiqua"/>
                <a:sym typeface="Book Antiqua"/>
              </a:defRPr>
            </a:lvl4pPr>
            <a:lvl5pPr marL="2286000" marR="0" lvl="4"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Book Antiqua"/>
                <a:ea typeface="Book Antiqua"/>
                <a:cs typeface="Book Antiqua"/>
                <a:sym typeface="Book Antiqua"/>
              </a:defRPr>
            </a:lvl5pPr>
            <a:lvl6pPr marL="2743200" marR="0" lvl="5"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Book Antiqua"/>
                <a:ea typeface="Book Antiqua"/>
                <a:cs typeface="Book Antiqua"/>
                <a:sym typeface="Book Antiqua"/>
              </a:defRPr>
            </a:lvl6pPr>
            <a:lvl7pPr marL="3200400" marR="0" lvl="6" indent="-330200" algn="l" rtl="0">
              <a:spcBef>
                <a:spcPts val="320"/>
              </a:spcBef>
              <a:spcAft>
                <a:spcPts val="0"/>
              </a:spcAft>
              <a:buClr>
                <a:schemeClr val="dk1"/>
              </a:buClr>
              <a:buSzPts val="1600"/>
              <a:buFont typeface="Noto Sans Symbols"/>
              <a:buChar char="●"/>
              <a:defRPr sz="1600" b="0" i="0" u="none" strike="noStrike" cap="none">
                <a:solidFill>
                  <a:schemeClr val="dk1"/>
                </a:solidFill>
                <a:latin typeface="Book Antiqua"/>
                <a:ea typeface="Book Antiqua"/>
                <a:cs typeface="Book Antiqua"/>
                <a:sym typeface="Book Antiqua"/>
              </a:defRPr>
            </a:lvl7pPr>
            <a:lvl8pPr marL="3657600" marR="0" lvl="7" indent="-317500" algn="l" rtl="0">
              <a:spcBef>
                <a:spcPts val="280"/>
              </a:spcBef>
              <a:spcAft>
                <a:spcPts val="0"/>
              </a:spcAft>
              <a:buClr>
                <a:schemeClr val="dk1"/>
              </a:buClr>
              <a:buSzPts val="1400"/>
              <a:buFont typeface="Noto Sans Symbols"/>
              <a:buChar char="●"/>
              <a:defRPr sz="1400" b="0" i="0" u="none" strike="noStrike" cap="none">
                <a:solidFill>
                  <a:schemeClr val="dk1"/>
                </a:solidFill>
                <a:latin typeface="Book Antiqua"/>
                <a:ea typeface="Book Antiqua"/>
                <a:cs typeface="Book Antiqua"/>
                <a:sym typeface="Book Antiqua"/>
              </a:defRPr>
            </a:lvl8pPr>
            <a:lvl9pPr marL="4114800" marR="0" lvl="8" indent="-317500" algn="l" rtl="0">
              <a:spcBef>
                <a:spcPts val="280"/>
              </a:spcBef>
              <a:spcAft>
                <a:spcPts val="0"/>
              </a:spcAft>
              <a:buClr>
                <a:schemeClr val="dk1"/>
              </a:buClr>
              <a:buSzPts val="1400"/>
              <a:buFont typeface="Noto Sans Symbols"/>
              <a:buChar char="●"/>
              <a:defRPr sz="1400" b="0" i="0" u="none" strike="noStrike" cap="none">
                <a:solidFill>
                  <a:schemeClr val="dk1"/>
                </a:solidFill>
                <a:latin typeface="Book Antiqua"/>
                <a:ea typeface="Book Antiqua"/>
                <a:cs typeface="Book Antiqua"/>
                <a:sym typeface="Book Antiqua"/>
              </a:defRPr>
            </a:lvl9pPr>
          </a:lstStyle>
          <a:p>
            <a:endParaRPr/>
          </a:p>
        </p:txBody>
      </p:sp>
      <p:sp>
        <p:nvSpPr>
          <p:cNvPr id="75" name="Google Shape;75;p11"/>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BCBCBC"/>
                </a:solidFill>
                <a:latin typeface="Book Antiqua"/>
                <a:ea typeface="Book Antiqua"/>
                <a:cs typeface="Book Antiqua"/>
                <a:sym typeface="Book Antiqua"/>
              </a:defRPr>
            </a:lvl1pPr>
            <a:lvl2pPr marR="0" lvl="1"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9pPr>
          </a:lstStyle>
          <a:p>
            <a:endParaRPr/>
          </a:p>
        </p:txBody>
      </p:sp>
      <p:sp>
        <p:nvSpPr>
          <p:cNvPr id="76" name="Google Shape;76;p11"/>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marR="0" lvl="0" algn="ctr" rtl="0">
              <a:lnSpc>
                <a:spcPct val="100000"/>
              </a:lnSpc>
              <a:spcBef>
                <a:spcPts val="0"/>
              </a:spcBef>
              <a:spcAft>
                <a:spcPts val="0"/>
              </a:spcAft>
              <a:buSzPts val="1400"/>
              <a:buNone/>
              <a:defRPr sz="1200" b="0" i="0" u="none" strike="noStrike" cap="none">
                <a:solidFill>
                  <a:srgbClr val="BCBCBC"/>
                </a:solidFill>
                <a:latin typeface="Book Antiqua"/>
                <a:ea typeface="Book Antiqua"/>
                <a:cs typeface="Book Antiqua"/>
                <a:sym typeface="Book Antiqua"/>
              </a:defRPr>
            </a:lvl1pPr>
            <a:lvl2pPr marR="0" lvl="1"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9pPr>
          </a:lstStyle>
          <a:p>
            <a:endParaRPr/>
          </a:p>
        </p:txBody>
      </p:sp>
      <p:sp>
        <p:nvSpPr>
          <p:cNvPr id="77" name="Google Shape;77;p11"/>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SzPts val="1400"/>
              <a:buNone/>
              <a:defRPr sz="4100" b="1" i="0" u="none" strike="noStrike" cap="none">
                <a:gradFill>
                  <a:gsLst>
                    <a:gs pos="0">
                      <a:srgbClr val="8CAADD">
                        <a:alpha val="100000"/>
                      </a:srgbClr>
                    </a:gs>
                    <a:gs pos="73000">
                      <a:srgbClr val="8CAADD">
                        <a:alpha val="100000"/>
                      </a:srgbClr>
                    </a:gs>
                    <a:gs pos="100000">
                      <a:srgbClr val="749BD9">
                        <a:alpha val="100000"/>
                      </a:srgbClr>
                    </a:gs>
                  </a:gsLst>
                  <a:lin ang="4800000" scaled="1"/>
                </a:gradFill>
                <a:effectLst>
                  <a:outerShdw blurRad="114300" dist="101600" dir="2700000" algn="tl" rotWithShape="0">
                    <a:srgbClr val="000000">
                      <a:alpha val="40000"/>
                    </a:srgbClr>
                  </a:outerShdw>
                </a:effectLst>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86" name="Google Shape;86;p13"/>
          <p:cNvSpPr txBox="1">
            <a:spLocks noGrp="1"/>
          </p:cNvSpPr>
          <p:nvPr>
            <p:ph type="body" idx="1"/>
          </p:nvPr>
        </p:nvSpPr>
        <p:spPr>
          <a:xfrm>
            <a:off x="457200" y="1600200"/>
            <a:ext cx="8229600" cy="4708500"/>
          </a:xfrm>
          <a:prstGeom prst="rect">
            <a:avLst/>
          </a:prstGeom>
          <a:noFill/>
          <a:ln>
            <a:noFill/>
          </a:ln>
        </p:spPr>
        <p:txBody>
          <a:bodyPr spcFirstLastPara="1" wrap="square" lIns="91425" tIns="45700" rIns="91425" bIns="45700" anchor="t" anchorCtr="0">
            <a:noAutofit/>
          </a:bodyPr>
          <a:lstStyle>
            <a:lvl1pPr marL="457200" marR="0" lvl="0" indent="-344170" algn="l" rtl="0">
              <a:spcBef>
                <a:spcPts val="560"/>
              </a:spcBef>
              <a:spcAft>
                <a:spcPts val="0"/>
              </a:spcAft>
              <a:buClr>
                <a:srgbClr val="F9F9F9"/>
              </a:buClr>
              <a:buSzPts val="1820"/>
              <a:buFont typeface="Noto Sans Symbols"/>
              <a:buChar char="▣"/>
              <a:defRPr sz="2800" b="0" i="0" u="none" strike="noStrike" cap="none">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61314"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L="2286000" marR="0" lvl="4"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87" name="Google Shape;87;p13"/>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BCBCBC"/>
                </a:solidFill>
                <a:latin typeface="Book Antiqua"/>
                <a:ea typeface="Book Antiqua"/>
                <a:cs typeface="Book Antiqua"/>
                <a:sym typeface="Book Antiqua"/>
              </a:defRPr>
            </a:lvl1pPr>
            <a:lvl2pPr marR="0" lvl="1"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88" name="Google Shape;88;p13"/>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marR="0" lvl="0" algn="ctr" rtl="0">
              <a:lnSpc>
                <a:spcPct val="100000"/>
              </a:lnSpc>
              <a:spcBef>
                <a:spcPts val="0"/>
              </a:spcBef>
              <a:spcAft>
                <a:spcPts val="0"/>
              </a:spcAft>
              <a:buSzPts val="1400"/>
              <a:buNone/>
              <a:defRPr sz="1200" b="0" i="0" u="none" strike="noStrike" cap="none">
                <a:solidFill>
                  <a:srgbClr val="BCBCBC"/>
                </a:solidFill>
                <a:latin typeface="Book Antiqua"/>
                <a:ea typeface="Book Antiqua"/>
                <a:cs typeface="Book Antiqua"/>
                <a:sym typeface="Book Antiqua"/>
              </a:defRPr>
            </a:lvl1pPr>
            <a:lvl2pPr marR="0" lvl="1"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89" name="Google Shape;89;p13"/>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SzPts val="1400"/>
              <a:buNone/>
              <a:defRPr sz="4100" b="1" i="0" u="none" strike="noStrike" cap="none">
                <a:gradFill>
                  <a:gsLst>
                    <a:gs pos="0">
                      <a:srgbClr val="8CAADD">
                        <a:alpha val="100000"/>
                      </a:srgbClr>
                    </a:gs>
                    <a:gs pos="73000">
                      <a:srgbClr val="8CAADD">
                        <a:alpha val="100000"/>
                      </a:srgbClr>
                    </a:gs>
                    <a:gs pos="100000">
                      <a:srgbClr val="749BD9">
                        <a:alpha val="100000"/>
                      </a:srgbClr>
                    </a:gs>
                  </a:gsLst>
                  <a:lin ang="4800000" scaled="1"/>
                </a:gradFill>
                <a:effectLst>
                  <a:outerShdw blurRad="114300" dist="101600" dir="2700000" algn="tl" rotWithShape="0">
                    <a:srgbClr val="000000">
                      <a:alpha val="40000"/>
                    </a:srgbClr>
                  </a:outerShdw>
                </a:effectLst>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98" name="Google Shape;98;p15"/>
          <p:cNvSpPr txBox="1">
            <a:spLocks noGrp="1"/>
          </p:cNvSpPr>
          <p:nvPr>
            <p:ph type="body" idx="1"/>
          </p:nvPr>
        </p:nvSpPr>
        <p:spPr>
          <a:xfrm>
            <a:off x="457200" y="1600200"/>
            <a:ext cx="8229600" cy="4708500"/>
          </a:xfrm>
          <a:prstGeom prst="rect">
            <a:avLst/>
          </a:prstGeom>
          <a:noFill/>
          <a:ln>
            <a:noFill/>
          </a:ln>
        </p:spPr>
        <p:txBody>
          <a:bodyPr spcFirstLastPara="1" wrap="square" lIns="91425" tIns="45700" rIns="91425" bIns="45700" anchor="t" anchorCtr="0">
            <a:noAutofit/>
          </a:bodyPr>
          <a:lstStyle>
            <a:lvl1pPr marL="457200" marR="0" lvl="0" indent="-344170" algn="l" rtl="0">
              <a:spcBef>
                <a:spcPts val="560"/>
              </a:spcBef>
              <a:spcAft>
                <a:spcPts val="0"/>
              </a:spcAft>
              <a:buClr>
                <a:srgbClr val="F9F9F9"/>
              </a:buClr>
              <a:buSzPts val="1820"/>
              <a:buFont typeface="Noto Sans Symbols"/>
              <a:buChar char="▣"/>
              <a:defRPr sz="2800" b="0" i="0" u="none" strike="noStrike" cap="none">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61314"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L="2286000" marR="0" lvl="4"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99" name="Google Shape;99;p15"/>
          <p:cNvSpPr txBox="1">
            <a:spLocks noGrp="1"/>
          </p:cNvSpPr>
          <p:nvPr>
            <p:ph type="dt" idx="10"/>
          </p:nvPr>
        </p:nvSpPr>
        <p:spPr>
          <a:xfrm>
            <a:off x="457200" y="6416675"/>
            <a:ext cx="2133600" cy="3651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BCBCBC"/>
                </a:solidFill>
                <a:latin typeface="Book Antiqua"/>
                <a:ea typeface="Book Antiqua"/>
                <a:cs typeface="Book Antiqua"/>
                <a:sym typeface="Book Antiqua"/>
              </a:defRPr>
            </a:lvl1pPr>
            <a:lvl2pPr marR="0" lvl="1"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100" name="Google Shape;100;p15"/>
          <p:cNvSpPr txBox="1">
            <a:spLocks noGrp="1"/>
          </p:cNvSpPr>
          <p:nvPr>
            <p:ph type="ftr" idx="11"/>
          </p:nvPr>
        </p:nvSpPr>
        <p:spPr>
          <a:xfrm>
            <a:off x="3124200" y="6416675"/>
            <a:ext cx="2895600" cy="3651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1pPr>
            <a:lvl2pPr marR="0" lvl="1"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2pPr>
            <a:lvl3pPr marR="0" lvl="2"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3pPr>
            <a:lvl4pPr marR="0" lvl="3"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4pPr>
            <a:lvl5pPr marR="0" lvl="4"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5pPr>
            <a:lvl6pPr marR="0" lvl="5"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6pPr>
            <a:lvl7pPr marR="0" lvl="6"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7pPr>
            <a:lvl8pPr marR="0" lvl="7"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8pPr>
            <a:lvl9pPr marR="0" lvl="8" algn="l" rtl="0">
              <a:lnSpc>
                <a:spcPct val="100000"/>
              </a:lnSpc>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101" name="Google Shape;101;p15"/>
          <p:cNvSpPr txBox="1">
            <a:spLocks noGrp="1"/>
          </p:cNvSpPr>
          <p:nvPr>
            <p:ph type="sldNum" idx="12"/>
          </p:nvPr>
        </p:nvSpPr>
        <p:spPr>
          <a:xfrm>
            <a:off x="7924800" y="6416675"/>
            <a:ext cx="762000" cy="3651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BCBCBC"/>
              </a:buClr>
              <a:buSzPts val="1200"/>
              <a:buFont typeface="Book Antiqua"/>
              <a:buNone/>
              <a:defRPr sz="1200" b="0" i="0" u="none" strike="noStrike" cap="none">
                <a:solidFill>
                  <a:srgbClr val="BCBCBC"/>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ctrTitle" idx="4294967295"/>
          </p:nvPr>
        </p:nvSpPr>
        <p:spPr>
          <a:xfrm>
            <a:off x="381000" y="990600"/>
            <a:ext cx="8062800" cy="442800"/>
          </a:xfrm>
          <a:prstGeom prst="rect">
            <a:avLst/>
          </a:prstGeom>
          <a:noFill/>
          <a:ln>
            <a:noFill/>
          </a:ln>
        </p:spPr>
        <p:txBody>
          <a:bodyPr spcFirstLastPara="1" wrap="square" lIns="45700" tIns="0" rIns="45700" bIns="0" anchor="b" anchorCtr="0">
            <a:noAutofit/>
          </a:bodyPr>
          <a:lstStyle/>
          <a:p>
            <a:pPr marL="0" marR="0" lvl="0" indent="0" algn="ctr" rtl="0">
              <a:lnSpc>
                <a:spcPct val="100000"/>
              </a:lnSpc>
              <a:spcBef>
                <a:spcPts val="0"/>
              </a:spcBef>
              <a:spcAft>
                <a:spcPts val="0"/>
              </a:spcAft>
              <a:buClr>
                <a:srgbClr val="FFE5FF"/>
              </a:buClr>
              <a:buSzPts val="6000"/>
              <a:buFont typeface="Lucida Sans"/>
              <a:buNone/>
            </a:pPr>
            <a:r>
              <a:rPr lang="en-US" sz="6000" b="1" i="0" u="none" strike="noStrike" cap="none">
                <a:solidFill>
                  <a:srgbClr val="FFE5FF"/>
                </a:solidFill>
                <a:effectLst>
                  <a:reflection blurRad="12700" stA="28000" endPos="45000" dist="1000" dir="5400000" sy="-100000" algn="bl" rotWithShape="0"/>
                </a:effectLst>
                <a:latin typeface="Lucida Sans"/>
                <a:ea typeface="Lucida Sans"/>
                <a:cs typeface="Lucida Sans"/>
                <a:sym typeface="Lucida Sans"/>
              </a:rPr>
              <a:t>به نام خداوند حسابرس</a:t>
            </a:r>
            <a:endParaRPr sz="6000" b="1" i="0" u="none" strike="noStrike" cap="none">
              <a:solidFill>
                <a:srgbClr val="FFE5FF"/>
              </a:solidFill>
              <a:effectLst>
                <a:reflection blurRad="12700" stA="28000" endPos="45000" dist="1000" dir="5400000" sy="-100000" algn="bl" rotWithShape="0"/>
              </a:effectLst>
              <a:latin typeface="Lucida Sans"/>
              <a:ea typeface="Lucida Sans"/>
              <a:cs typeface="Lucida Sans"/>
              <a:sym typeface="Lucida Sans"/>
            </a:endParaRPr>
          </a:p>
        </p:txBody>
      </p:sp>
      <p:sp>
        <p:nvSpPr>
          <p:cNvPr id="113" name="Google Shape;113;p17"/>
          <p:cNvSpPr txBox="1">
            <a:spLocks noGrp="1"/>
          </p:cNvSpPr>
          <p:nvPr>
            <p:ph type="subTitle" idx="4294967295"/>
          </p:nvPr>
        </p:nvSpPr>
        <p:spPr>
          <a:xfrm>
            <a:off x="457200" y="1752600"/>
            <a:ext cx="7620000" cy="3657600"/>
          </a:xfrm>
          <a:prstGeom prst="rect">
            <a:avLst/>
          </a:prstGeom>
          <a:noFill/>
          <a:ln>
            <a:noFill/>
          </a:ln>
        </p:spPr>
        <p:txBody>
          <a:bodyPr spcFirstLastPara="1" wrap="square" lIns="91425" tIns="45700" rIns="91425" bIns="45700" anchor="t" anchorCtr="0">
            <a:normAutofit/>
          </a:bodyPr>
          <a:lstStyle/>
          <a:p>
            <a:pPr marL="0" marR="0" lvl="0" indent="0" algn="ctr" rtl="0">
              <a:lnSpc>
                <a:spcPct val="80000"/>
              </a:lnSpc>
              <a:spcBef>
                <a:spcPts val="0"/>
              </a:spcBef>
              <a:spcAft>
                <a:spcPts val="0"/>
              </a:spcAft>
              <a:buClr>
                <a:srgbClr val="F9F9F9"/>
              </a:buClr>
              <a:buSzPts val="1248"/>
              <a:buFont typeface="Noto Sans Symbols"/>
              <a:buNone/>
            </a:pPr>
            <a:endParaRPr sz="1920" b="1" i="0" u="none" strike="noStrike" cap="none">
              <a:solidFill>
                <a:schemeClr val="dk1"/>
              </a:solidFill>
              <a:latin typeface="Book Antiqua"/>
              <a:ea typeface="Book Antiqua"/>
              <a:cs typeface="Book Antiqua"/>
              <a:sym typeface="Book Antiqua"/>
            </a:endParaRPr>
          </a:p>
          <a:p>
            <a:pPr marL="0" marR="0" lvl="0" indent="0" algn="ctr" rtl="1">
              <a:lnSpc>
                <a:spcPct val="80000"/>
              </a:lnSpc>
              <a:spcBef>
                <a:spcPts val="808"/>
              </a:spcBef>
              <a:spcAft>
                <a:spcPts val="0"/>
              </a:spcAft>
              <a:buClr>
                <a:srgbClr val="F9F9F9"/>
              </a:buClr>
              <a:buSzPts val="2626"/>
              <a:buFont typeface="Noto Sans Symbols"/>
              <a:buNone/>
            </a:pPr>
            <a:r>
              <a:rPr lang="en-US" sz="4040" b="1" i="0" u="none" strike="noStrike" cap="none">
                <a:solidFill>
                  <a:srgbClr val="DBE7F6"/>
                </a:solidFill>
                <a:latin typeface="Book Antiqua"/>
                <a:ea typeface="Book Antiqua"/>
                <a:cs typeface="Book Antiqua"/>
                <a:sym typeface="Book Antiqua"/>
              </a:rPr>
              <a:t>استاندارد حسابرسي 520</a:t>
            </a:r>
            <a:endParaRPr/>
          </a:p>
          <a:p>
            <a:pPr marL="0" marR="0" lvl="0" indent="0" algn="ctr" rtl="1">
              <a:lnSpc>
                <a:spcPct val="80000"/>
              </a:lnSpc>
              <a:spcBef>
                <a:spcPts val="808"/>
              </a:spcBef>
              <a:spcAft>
                <a:spcPts val="0"/>
              </a:spcAft>
              <a:buClr>
                <a:srgbClr val="F9F9F9"/>
              </a:buClr>
              <a:buSzPts val="2626"/>
              <a:buFont typeface="Noto Sans Symbols"/>
              <a:buNone/>
            </a:pPr>
            <a:r>
              <a:rPr lang="en-US" sz="4040" b="1" i="0" u="none" strike="noStrike" cap="none">
                <a:solidFill>
                  <a:srgbClr val="DBE7F6"/>
                </a:solidFill>
                <a:latin typeface="Book Antiqua"/>
                <a:ea typeface="Book Antiqua"/>
                <a:cs typeface="Book Antiqua"/>
                <a:sym typeface="Book Antiqua"/>
              </a:rPr>
              <a:t>شواهد حسابرسی – روشهای تحلیلی </a:t>
            </a:r>
            <a:endParaRPr/>
          </a:p>
          <a:p>
            <a:pPr marL="0" marR="0" lvl="0" indent="0" algn="ctr" rtl="1">
              <a:lnSpc>
                <a:spcPct val="80000"/>
              </a:lnSpc>
              <a:spcBef>
                <a:spcPts val="808"/>
              </a:spcBef>
              <a:spcAft>
                <a:spcPts val="0"/>
              </a:spcAft>
              <a:buClr>
                <a:srgbClr val="F9F9F9"/>
              </a:buClr>
              <a:buSzPts val="2626"/>
              <a:buFont typeface="Noto Sans Symbols"/>
              <a:buNone/>
            </a:pPr>
            <a:r>
              <a:rPr lang="en-US" sz="4040" b="1" i="0" u="none" strike="noStrike" cap="none">
                <a:solidFill>
                  <a:srgbClr val="DBE7F6"/>
                </a:solidFill>
                <a:latin typeface="Book Antiqua"/>
                <a:ea typeface="Book Antiqua"/>
                <a:cs typeface="Book Antiqua"/>
                <a:sym typeface="Book Antiqua"/>
              </a:rPr>
              <a:t>(تجدیدنظر شده 1395)</a:t>
            </a:r>
            <a:endParaRPr/>
          </a:p>
          <a:p>
            <a:pPr marL="0" marR="0" lvl="0" indent="0" algn="ctr" rtl="1">
              <a:lnSpc>
                <a:spcPct val="80000"/>
              </a:lnSpc>
              <a:spcBef>
                <a:spcPts val="640"/>
              </a:spcBef>
              <a:spcAft>
                <a:spcPts val="0"/>
              </a:spcAft>
              <a:buClr>
                <a:srgbClr val="F9F9F9"/>
              </a:buClr>
              <a:buSzPts val="2080"/>
              <a:buFont typeface="Noto Sans Symbols"/>
              <a:buNone/>
            </a:pPr>
            <a:r>
              <a:rPr lang="en-US" sz="3200" b="1" i="0" u="none" strike="noStrike" cap="none">
                <a:solidFill>
                  <a:srgbClr val="96B9E5"/>
                </a:solidFill>
                <a:latin typeface="Book Antiqua"/>
                <a:ea typeface="Book Antiqua"/>
                <a:cs typeface="Book Antiqua"/>
                <a:sym typeface="Book Antiqua"/>
              </a:rPr>
              <a:t>تهیه کننده: عبداله آزاد</a:t>
            </a:r>
            <a:endParaRPr/>
          </a:p>
        </p:txBody>
      </p:sp>
      <p:cxnSp>
        <p:nvCxnSpPr>
          <p:cNvPr id="114" name="Google Shape;114;p17"/>
          <p:cNvCxnSpPr/>
          <p:nvPr/>
        </p:nvCxnSpPr>
        <p:spPr>
          <a:xfrm>
            <a:off x="8229600" y="685800"/>
            <a:ext cx="0" cy="6172200"/>
          </a:xfrm>
          <a:prstGeom prst="straightConnector1">
            <a:avLst/>
          </a:prstGeom>
          <a:noFill/>
          <a:ln w="2540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15" name="Google Shape;115;p17"/>
          <p:cNvCxnSpPr/>
          <p:nvPr/>
        </p:nvCxnSpPr>
        <p:spPr>
          <a:xfrm>
            <a:off x="8382000" y="381000"/>
            <a:ext cx="0" cy="6473700"/>
          </a:xfrm>
          <a:prstGeom prst="straightConnector1">
            <a:avLst/>
          </a:prstGeom>
          <a:noFill/>
          <a:ln w="2540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16" name="Google Shape;116;p17"/>
          <p:cNvCxnSpPr/>
          <p:nvPr/>
        </p:nvCxnSpPr>
        <p:spPr>
          <a:xfrm>
            <a:off x="8534400" y="0"/>
            <a:ext cx="0" cy="6858000"/>
          </a:xfrm>
          <a:prstGeom prst="straightConnector1">
            <a:avLst/>
          </a:prstGeom>
          <a:noFill/>
          <a:ln w="2540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17" name="Google Shape;117;p17"/>
          <p:cNvCxnSpPr/>
          <p:nvPr/>
        </p:nvCxnSpPr>
        <p:spPr>
          <a:xfrm>
            <a:off x="1295400" y="6096000"/>
            <a:ext cx="7848600" cy="0"/>
          </a:xfrm>
          <a:prstGeom prst="straightConnector1">
            <a:avLst/>
          </a:prstGeom>
          <a:noFill/>
          <a:ln w="2540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18" name="Google Shape;118;p17"/>
          <p:cNvCxnSpPr/>
          <p:nvPr/>
        </p:nvCxnSpPr>
        <p:spPr>
          <a:xfrm>
            <a:off x="914400" y="6248400"/>
            <a:ext cx="8229600" cy="0"/>
          </a:xfrm>
          <a:prstGeom prst="straightConnector1">
            <a:avLst/>
          </a:prstGeom>
          <a:noFill/>
          <a:ln w="2540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19" name="Google Shape;119;p17"/>
          <p:cNvCxnSpPr/>
          <p:nvPr/>
        </p:nvCxnSpPr>
        <p:spPr>
          <a:xfrm>
            <a:off x="457200" y="6400800"/>
            <a:ext cx="8686800" cy="0"/>
          </a:xfrm>
          <a:prstGeom prst="straightConnector1">
            <a:avLst/>
          </a:prstGeom>
          <a:noFill/>
          <a:ln w="2540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120" name="Google Shape;120;p17"/>
          <p:cNvSpPr txBox="1"/>
          <p:nvPr/>
        </p:nvSpPr>
        <p:spPr>
          <a:xfrm>
            <a:off x="84582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1</a:t>
            </a:fld>
            <a:endParaRPr/>
          </a:p>
        </p:txBody>
      </p:sp>
      <p:sp>
        <p:nvSpPr>
          <p:cNvPr id="121" name="Google Shape;121;p17"/>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217"/>
        <p:cNvGrpSpPr/>
        <p:nvPr/>
      </p:nvGrpSpPr>
      <p:grpSpPr>
        <a:xfrm>
          <a:off x="0" y="0"/>
          <a:ext cx="0" cy="0"/>
          <a:chOff x="0" y="0"/>
          <a:chExt cx="0" cy="0"/>
        </a:xfrm>
      </p:grpSpPr>
      <p:sp>
        <p:nvSpPr>
          <p:cNvPr id="218" name="Google Shape;218;p26"/>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10</a:t>
            </a:fld>
            <a:endParaRPr/>
          </a:p>
        </p:txBody>
      </p:sp>
      <p:cxnSp>
        <p:nvCxnSpPr>
          <p:cNvPr id="219" name="Google Shape;219;p26"/>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220" name="Google Shape;220;p26"/>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221" name="Google Shape;221;p26"/>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222" name="Google Shape;222;p26"/>
          <p:cNvSpPr/>
          <p:nvPr/>
        </p:nvSpPr>
        <p:spPr>
          <a:xfrm>
            <a:off x="381000" y="6400800"/>
            <a:ext cx="609600" cy="381000"/>
          </a:xfrm>
          <a:prstGeom prst="leftArrow">
            <a:avLst>
              <a:gd name="adj1" fmla="val 50000"/>
              <a:gd name="adj2" fmla="val 50000"/>
            </a:avLst>
          </a:prstGeom>
          <a:gradFill>
            <a:gsLst>
              <a:gs pos="0">
                <a:srgbClr val="3B889C"/>
              </a:gs>
              <a:gs pos="33000">
                <a:srgbClr val="79BACF"/>
              </a:gs>
              <a:gs pos="46750">
                <a:srgbClr val="98C9DB"/>
              </a:gs>
              <a:gs pos="52999">
                <a:srgbClr val="98C9DB"/>
              </a:gs>
              <a:gs pos="68000">
                <a:srgbClr val="7ABACF"/>
              </a:gs>
              <a:gs pos="100000">
                <a:srgbClr val="3B889C"/>
              </a:gs>
            </a:gsLst>
            <a:lin ang="8349943" scaled="0"/>
          </a:gradFill>
          <a:ln>
            <a:noFill/>
          </a:ln>
          <a:effectLst>
            <a:glow rad="228600">
              <a:srgbClr val="2B2BFF">
                <a:alpha val="40000"/>
              </a:srgbClr>
            </a:glow>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Book Antiqua"/>
              <a:buNone/>
            </a:pPr>
            <a:endParaRPr sz="1800" b="1" i="0" u="none" strike="noStrike" cap="none">
              <a:noFill/>
              <a:effectLst>
                <a:outerShdw blurRad="25500" dist="23000" dir="7020000" algn="tl">
                  <a:srgbClr val="000000">
                    <a:alpha val="50000"/>
                  </a:srgbClr>
                </a:outerShdw>
              </a:effectLst>
              <a:latin typeface="Book Antiqua"/>
              <a:ea typeface="Book Antiqua"/>
              <a:cs typeface="Book Antiqua"/>
              <a:sym typeface="Book Antiqua"/>
            </a:endParaRPr>
          </a:p>
        </p:txBody>
      </p:sp>
      <p:sp>
        <p:nvSpPr>
          <p:cNvPr id="223" name="Google Shape;223;p26"/>
          <p:cNvSpPr txBox="1"/>
          <p:nvPr/>
        </p:nvSpPr>
        <p:spPr>
          <a:xfrm>
            <a:off x="0" y="0"/>
            <a:ext cx="9144000" cy="597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2800"/>
              <a:buFont typeface="Book Antiqua"/>
              <a:buNone/>
            </a:pPr>
            <a:r>
              <a:rPr lang="en-US" sz="28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مناسب بودن روشهای تحلیلی برنامه‌ریزی شده برای ادعاهای مورد نظر</a:t>
            </a:r>
            <a:endParaRPr sz="28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224" name="Google Shape;224;p26"/>
          <p:cNvSpPr txBox="1"/>
          <p:nvPr/>
        </p:nvSpPr>
        <p:spPr>
          <a:xfrm>
            <a:off x="179387" y="620712"/>
            <a:ext cx="8355000" cy="53547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285750" marR="0" lvl="0" indent="-285750" algn="just" rtl="1">
              <a:lnSpc>
                <a:spcPct val="100000"/>
              </a:lnSpc>
              <a:spcBef>
                <a:spcPts val="0"/>
              </a:spcBef>
              <a:spcAft>
                <a:spcPts val="0"/>
              </a:spcAft>
              <a:buClr>
                <a:srgbClr val="000000"/>
              </a:buClr>
              <a:buSzPts val="1900"/>
              <a:buFont typeface="Noto Sans Symbols"/>
              <a:buChar char="✔"/>
            </a:pPr>
            <a:r>
              <a:rPr lang="en-US" sz="1900" b="1" i="0" u="none" strike="noStrike" cap="none">
                <a:solidFill>
                  <a:srgbClr val="000000"/>
                </a:solidFill>
                <a:latin typeface="Book Antiqua"/>
                <a:ea typeface="Book Antiqua"/>
                <a:cs typeface="Book Antiqua"/>
                <a:sym typeface="Book Antiqua"/>
              </a:rPr>
              <a:t>روشهای تحلیلی مختلف، سطوح اطمینان متفاوتی را فراهم می‌کنند.</a:t>
            </a:r>
            <a:r>
              <a:rPr lang="en-US" sz="1900" b="0" i="0" u="none" strike="noStrike" cap="none">
                <a:solidFill>
                  <a:srgbClr val="000000"/>
                </a:solidFill>
                <a:latin typeface="Book Antiqua"/>
                <a:ea typeface="Book Antiqua"/>
                <a:cs typeface="Book Antiqua"/>
                <a:sym typeface="Book Antiqua"/>
              </a:rPr>
              <a:t> برای مثال، روشهای تحلیلی که در پیش‌بینی درآمد اتاقهای یک هتل بکار می‌رود در صورتی که نرخهای هر اتاق، تعداد اتاقها و نرخ اشغال هر اتاق در نظر گرفته شود، می‌تواند شواهد متقاعدکننده‌ای فراهم آورد و ممکن است نیازی به بررسی بیشتر از طریق آزمونهای جزئیات نباشد، البته به این شرط که عناصر مذکور به گونه‌ای مناسب تأیید شده باشند. در مقابل، محاسبه و مقایسه درصد حاشیه سود ناخالص برای تأیید مبلغ درآمد ممکن است شواهدی با میزان متقاعدکنندگی کمتری فراهم آورد، اما چنانچه همراه با سایر روشهای حسابرسی استفاده شود، می‌تواند شواهد سودمندی را برای تأیید اقلام مورد رسیدگی فراهم کند.</a:t>
            </a:r>
            <a:endParaRPr sz="1900" b="1" i="0" u="none" strike="noStrike" cap="none">
              <a:solidFill>
                <a:srgbClr val="000000"/>
              </a:solidFill>
              <a:latin typeface="Book Antiqua"/>
              <a:ea typeface="Book Antiqua"/>
              <a:cs typeface="Book Antiqua"/>
              <a:sym typeface="Book Antiqua"/>
            </a:endParaRPr>
          </a:p>
          <a:p>
            <a:pPr marL="285750" marR="0" lvl="0" indent="-165100" algn="just" rtl="1">
              <a:lnSpc>
                <a:spcPct val="100000"/>
              </a:lnSpc>
              <a:spcBef>
                <a:spcPts val="0"/>
              </a:spcBef>
              <a:spcAft>
                <a:spcPts val="0"/>
              </a:spcAft>
              <a:buClr>
                <a:schemeClr val="dk1"/>
              </a:buClr>
              <a:buSzPts val="1900"/>
              <a:buFont typeface="Noto Sans Symbols"/>
              <a:buNone/>
            </a:pPr>
            <a:endParaRPr sz="1900" b="1" i="0" u="none" strike="noStrike" cap="none">
              <a:solidFill>
                <a:srgbClr val="000000"/>
              </a:solidFill>
              <a:latin typeface="Book Antiqua"/>
              <a:ea typeface="Book Antiqua"/>
              <a:cs typeface="Book Antiqua"/>
              <a:sym typeface="Book Antiqua"/>
            </a:endParaRPr>
          </a:p>
          <a:p>
            <a:pPr marL="285750" marR="0" lvl="0" indent="-285750" algn="just" rtl="1">
              <a:lnSpc>
                <a:spcPct val="100000"/>
              </a:lnSpc>
              <a:spcBef>
                <a:spcPts val="0"/>
              </a:spcBef>
              <a:spcAft>
                <a:spcPts val="0"/>
              </a:spcAft>
              <a:buClr>
                <a:srgbClr val="000000"/>
              </a:buClr>
              <a:buSzPts val="1900"/>
              <a:buFont typeface="Noto Sans Symbols"/>
              <a:buChar char="✔"/>
            </a:pPr>
            <a:r>
              <a:rPr lang="en-US" sz="1900" b="1" i="0" u="none" strike="noStrike" cap="none">
                <a:solidFill>
                  <a:srgbClr val="000000"/>
                </a:solidFill>
                <a:latin typeface="Book Antiqua"/>
                <a:ea typeface="Book Antiqua"/>
                <a:cs typeface="Book Antiqua"/>
                <a:sym typeface="Book Antiqua"/>
              </a:rPr>
              <a:t>تعیین مناسب بودن یک روش تحلیلی خاص، متأثر از ماهیت ادعای مورد نظر و ارزیابی حسابرس از خطر تحریف بااهمیت است. </a:t>
            </a:r>
            <a:r>
              <a:rPr lang="en-US" sz="1900" b="0" i="0" u="none" strike="noStrike" cap="none">
                <a:solidFill>
                  <a:srgbClr val="000000"/>
                </a:solidFill>
                <a:latin typeface="Book Antiqua"/>
                <a:ea typeface="Book Antiqua"/>
                <a:cs typeface="Book Antiqua"/>
                <a:sym typeface="Book Antiqua"/>
              </a:rPr>
              <a:t>برای مثال، اگر کنترلهای حاکم بر پردازش سفارشهای فروش کافی نباشد، حسابرس ممکن است درخصوص ادعاهای مرتبط با حسابهای دریافتنی، به جای روشهای تحلیلی، بیشتر به نتایج آزمونهای جزئیات اتکا کند.</a:t>
            </a:r>
            <a:endParaRPr/>
          </a:p>
          <a:p>
            <a:pPr marL="285750" marR="0" lvl="0" indent="-165100" algn="just" rtl="1">
              <a:lnSpc>
                <a:spcPct val="100000"/>
              </a:lnSpc>
              <a:spcBef>
                <a:spcPts val="0"/>
              </a:spcBef>
              <a:spcAft>
                <a:spcPts val="0"/>
              </a:spcAft>
              <a:buClr>
                <a:schemeClr val="dk1"/>
              </a:buClr>
              <a:buSzPts val="1900"/>
              <a:buFont typeface="Noto Sans Symbols"/>
              <a:buNone/>
            </a:pPr>
            <a:endParaRPr sz="1900" b="1" i="0" u="none" strike="noStrike" cap="none">
              <a:solidFill>
                <a:srgbClr val="000000"/>
              </a:solidFill>
              <a:latin typeface="Book Antiqua"/>
              <a:ea typeface="Book Antiqua"/>
              <a:cs typeface="Book Antiqua"/>
              <a:sym typeface="Book Antiqua"/>
            </a:endParaRPr>
          </a:p>
          <a:p>
            <a:pPr marL="285750" marR="0" lvl="0" indent="-285750" algn="just" rtl="1">
              <a:lnSpc>
                <a:spcPct val="100000"/>
              </a:lnSpc>
              <a:spcBef>
                <a:spcPts val="0"/>
              </a:spcBef>
              <a:spcAft>
                <a:spcPts val="0"/>
              </a:spcAft>
              <a:buClr>
                <a:srgbClr val="000000"/>
              </a:buClr>
              <a:buSzPts val="1900"/>
              <a:buFont typeface="Noto Sans Symbols"/>
              <a:buChar char="✔"/>
            </a:pPr>
            <a:r>
              <a:rPr lang="en-US" sz="1900" b="1" i="0" u="none" strike="noStrike" cap="none">
                <a:solidFill>
                  <a:srgbClr val="000000"/>
                </a:solidFill>
                <a:latin typeface="Book Antiqua"/>
                <a:ea typeface="Book Antiqua"/>
                <a:cs typeface="Book Antiqua"/>
                <a:sym typeface="Book Antiqua"/>
              </a:rPr>
              <a:t>استفاده از یک روش تحلیلی خاص همچنین ممکن است زمانی مناسب باشد که آزمون جزئیات نیز در مورد همان ادعا اجرا شود. </a:t>
            </a:r>
            <a:r>
              <a:rPr lang="en-US" sz="1900" b="0" i="0" u="none" strike="noStrike" cap="none">
                <a:solidFill>
                  <a:srgbClr val="000000"/>
                </a:solidFill>
                <a:latin typeface="Book Antiqua"/>
                <a:ea typeface="Book Antiqua"/>
                <a:cs typeface="Book Antiqua"/>
                <a:sym typeface="Book Antiqua"/>
              </a:rPr>
              <a:t>برای مثال، هنگام کسب شواهد حسابرسی درباره ادعای ارزشیابی مانده حسابهای دریافتنی، حسابرس به منظور تعیین قابلیت وصول حسابهای دریافتنی ممکن است علاوه بر اجرای آزمون جزئیات در مورد مبالغ وصولی بعد از تاریخ ترازنامه، از روشهای تحلیلی نیز برای بررسی جدول سنی مطالبات استفاده کند.</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228"/>
        <p:cNvGrpSpPr/>
        <p:nvPr/>
      </p:nvGrpSpPr>
      <p:grpSpPr>
        <a:xfrm>
          <a:off x="0" y="0"/>
          <a:ext cx="0" cy="0"/>
          <a:chOff x="0" y="0"/>
          <a:chExt cx="0" cy="0"/>
        </a:xfrm>
      </p:grpSpPr>
      <p:sp>
        <p:nvSpPr>
          <p:cNvPr id="229" name="Google Shape;229;p27"/>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11</a:t>
            </a:fld>
            <a:endParaRPr/>
          </a:p>
        </p:txBody>
      </p:sp>
      <p:cxnSp>
        <p:nvCxnSpPr>
          <p:cNvPr id="230" name="Google Shape;230;p27"/>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231" name="Google Shape;231;p27"/>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232" name="Google Shape;232;p27"/>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233" name="Google Shape;233;p27"/>
          <p:cNvSpPr txBox="1"/>
          <p:nvPr/>
        </p:nvSpPr>
        <p:spPr>
          <a:xfrm>
            <a:off x="0" y="0"/>
            <a:ext cx="9144000" cy="597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2800"/>
              <a:buFont typeface="Book Antiqua"/>
              <a:buNone/>
            </a:pPr>
            <a:r>
              <a:rPr lang="en-US" sz="28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مناسب بودن روشهای تحلیلی برنامه‌ریزی شده برای ادعاهای مورد نظر</a:t>
            </a:r>
            <a:endParaRPr sz="28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234" name="Google Shape;234;p27"/>
          <p:cNvSpPr txBox="1"/>
          <p:nvPr/>
        </p:nvSpPr>
        <p:spPr>
          <a:xfrm>
            <a:off x="166687" y="2144712"/>
            <a:ext cx="8353500" cy="41562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200"/>
              <a:buFont typeface="Book Antiqua"/>
              <a:buNone/>
            </a:pPr>
            <a:r>
              <a:rPr lang="en-US" sz="2200" b="1" i="0" u="none" strike="noStrike" cap="none">
                <a:solidFill>
                  <a:srgbClr val="000000"/>
                </a:solidFill>
                <a:latin typeface="Book Antiqua"/>
                <a:ea typeface="Book Antiqua"/>
                <a:cs typeface="Book Antiqua"/>
                <a:sym typeface="Book Antiqua"/>
              </a:rPr>
              <a:t>روابط موجود بین اقلام صورتهای مالی که به طور مرسوم در حسابرسی واحدهای تجاری درنظرگرفته می‌شود ممکن است همواره در حسابرسی واحدهای غیرانتفاعی بخش عمومی، مربوط نباشد. </a:t>
            </a:r>
            <a:r>
              <a:rPr lang="en-US" sz="2200" b="0" i="0" u="none" strike="noStrike" cap="none">
                <a:solidFill>
                  <a:srgbClr val="000000"/>
                </a:solidFill>
                <a:latin typeface="Book Antiqua"/>
                <a:ea typeface="Book Antiqua"/>
                <a:cs typeface="Book Antiqua"/>
                <a:sym typeface="Book Antiqua"/>
              </a:rPr>
              <a:t>برای مثال، </a:t>
            </a:r>
            <a:endParaRPr/>
          </a:p>
          <a:p>
            <a:pPr marL="0" marR="0" lvl="0" indent="-139700" algn="just" rtl="1">
              <a:lnSpc>
                <a:spcPct val="100000"/>
              </a:lnSpc>
              <a:spcBef>
                <a:spcPts val="0"/>
              </a:spcBef>
              <a:spcAft>
                <a:spcPts val="0"/>
              </a:spcAft>
              <a:buClr>
                <a:srgbClr val="000000"/>
              </a:buClr>
              <a:buSzPts val="2200"/>
              <a:buFont typeface="Noto Sans Symbols"/>
              <a:buChar char="✔"/>
            </a:pPr>
            <a:r>
              <a:rPr lang="en-US" sz="2200" b="0" i="0" u="none" strike="noStrike" cap="none">
                <a:solidFill>
                  <a:srgbClr val="000000"/>
                </a:solidFill>
                <a:latin typeface="Book Antiqua"/>
                <a:ea typeface="Book Antiqua"/>
                <a:cs typeface="Book Antiqua"/>
                <a:sym typeface="Book Antiqua"/>
              </a:rPr>
              <a:t>در بسیاری از واحدهای بخش عمومی، ممکن است رابطه مستقیم بین درآمد و مخارج، ضعیف باشد. </a:t>
            </a:r>
            <a:endParaRPr/>
          </a:p>
          <a:p>
            <a:pPr marL="0" marR="0" lvl="0" indent="-139700" algn="just" rtl="1">
              <a:lnSpc>
                <a:spcPct val="100000"/>
              </a:lnSpc>
              <a:spcBef>
                <a:spcPts val="0"/>
              </a:spcBef>
              <a:spcAft>
                <a:spcPts val="0"/>
              </a:spcAft>
              <a:buClr>
                <a:srgbClr val="000000"/>
              </a:buClr>
              <a:buSzPts val="2200"/>
              <a:buFont typeface="Noto Sans Symbols"/>
              <a:buChar char="✔"/>
            </a:pPr>
            <a:r>
              <a:rPr lang="en-US" sz="2200" b="0" i="0" u="none" strike="noStrike" cap="none">
                <a:solidFill>
                  <a:srgbClr val="000000"/>
                </a:solidFill>
                <a:latin typeface="Book Antiqua"/>
                <a:ea typeface="Book Antiqua"/>
                <a:cs typeface="Book Antiqua"/>
                <a:sym typeface="Book Antiqua"/>
              </a:rPr>
              <a:t>در صورتی که مخارج تحصیل داراییها به حساب دارایی منظور نشده باشد، هیچ رابطه‌ای بین مخارج صرف شده برای داراییهایی نظیر موجودی مواد و کالا و داراییهای ثابت مشهود و مبالغ ارائه شده از این بابت در صورتهای مالی، وجود ندارد. </a:t>
            </a:r>
            <a:endParaRPr/>
          </a:p>
          <a:p>
            <a:pPr marL="0" marR="0" lvl="0" indent="-139700" algn="just" rtl="1">
              <a:lnSpc>
                <a:spcPct val="100000"/>
              </a:lnSpc>
              <a:spcBef>
                <a:spcPts val="0"/>
              </a:spcBef>
              <a:spcAft>
                <a:spcPts val="0"/>
              </a:spcAft>
              <a:buClr>
                <a:srgbClr val="000000"/>
              </a:buClr>
              <a:buSzPts val="2200"/>
              <a:buFont typeface="Noto Sans Symbols"/>
              <a:buChar char="✔"/>
            </a:pPr>
            <a:r>
              <a:rPr lang="en-US" sz="2200" b="0" i="0" u="none" strike="noStrike" cap="none">
                <a:solidFill>
                  <a:srgbClr val="000000"/>
                </a:solidFill>
                <a:latin typeface="Book Antiqua"/>
                <a:ea typeface="Book Antiqua"/>
                <a:cs typeface="Book Antiqua"/>
                <a:sym typeface="Book Antiqua"/>
              </a:rPr>
              <a:t>ممکن است در بخش عمومی، آمارها یا داده‌های صنعت برای مقاصد مقایسه‌ای در دسترس نباشند. با این حال، روابط دیگری نظیر میزان تغییرات در مخارج ساخت هر کیلومتر جاده یا مقایسه تعداد وسایل نقلیه خریداری‌شده با وسایل نقلیه برکنار ‌شده، ممکن است مربوط محسوب شود.</a:t>
            </a:r>
            <a:endParaRPr/>
          </a:p>
        </p:txBody>
      </p:sp>
      <p:sp>
        <p:nvSpPr>
          <p:cNvPr id="235" name="Google Shape;235;p27"/>
          <p:cNvSpPr/>
          <p:nvPr/>
        </p:nvSpPr>
        <p:spPr>
          <a:xfrm>
            <a:off x="120650" y="673100"/>
            <a:ext cx="8451900" cy="1343100"/>
          </a:xfrm>
          <a:prstGeom prst="downArrowCallout">
            <a:avLst>
              <a:gd name="adj1" fmla="val 14035"/>
              <a:gd name="adj2" fmla="val 9942"/>
              <a:gd name="adj3" fmla="val 16200"/>
              <a:gd name="adj4" fmla="val 10371"/>
            </a:avLst>
          </a:prstGeom>
          <a:solidFill>
            <a:schemeClr val="accent2"/>
          </a:solidFill>
          <a:ln w="25400" cap="flat" cmpd="sng">
            <a:solidFill>
              <a:srgbClr val="4848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FFFFFF"/>
              </a:buClr>
              <a:buSzPts val="2800"/>
              <a:buFont typeface="Book Antiqua"/>
              <a:buNone/>
            </a:pPr>
            <a:r>
              <a:rPr lang="en-US" sz="2800" b="1" i="0" u="none" strike="noStrike" cap="none">
                <a:solidFill>
                  <a:srgbClr val="FFFFFF"/>
                </a:solidFill>
                <a:latin typeface="Book Antiqua"/>
                <a:ea typeface="Book Antiqua"/>
                <a:cs typeface="Book Antiqua"/>
                <a:sym typeface="Book Antiqua"/>
              </a:rPr>
              <a:t>ملاحظات خاص واحدهای بخش عمومی</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239"/>
        <p:cNvGrpSpPr/>
        <p:nvPr/>
      </p:nvGrpSpPr>
      <p:grpSpPr>
        <a:xfrm>
          <a:off x="0" y="0"/>
          <a:ext cx="0" cy="0"/>
          <a:chOff x="0" y="0"/>
          <a:chExt cx="0" cy="0"/>
        </a:xfrm>
      </p:grpSpPr>
      <p:sp>
        <p:nvSpPr>
          <p:cNvPr id="240" name="Google Shape;240;p28"/>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12</a:t>
            </a:fld>
            <a:endParaRPr/>
          </a:p>
        </p:txBody>
      </p:sp>
      <p:cxnSp>
        <p:nvCxnSpPr>
          <p:cNvPr id="241" name="Google Shape;241;p28"/>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242" name="Google Shape;242;p28"/>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243" name="Google Shape;243;p28"/>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244" name="Google Shape;244;p28"/>
          <p:cNvSpPr/>
          <p:nvPr/>
        </p:nvSpPr>
        <p:spPr>
          <a:xfrm>
            <a:off x="381000" y="6400800"/>
            <a:ext cx="609600" cy="381000"/>
          </a:xfrm>
          <a:prstGeom prst="leftArrow">
            <a:avLst>
              <a:gd name="adj1" fmla="val 50000"/>
              <a:gd name="adj2" fmla="val 50000"/>
            </a:avLst>
          </a:prstGeom>
          <a:gradFill>
            <a:gsLst>
              <a:gs pos="0">
                <a:srgbClr val="3B889C"/>
              </a:gs>
              <a:gs pos="33000">
                <a:srgbClr val="79BACF"/>
              </a:gs>
              <a:gs pos="46750">
                <a:srgbClr val="98C9DB"/>
              </a:gs>
              <a:gs pos="52999">
                <a:srgbClr val="98C9DB"/>
              </a:gs>
              <a:gs pos="68000">
                <a:srgbClr val="7ABACF"/>
              </a:gs>
              <a:gs pos="100000">
                <a:srgbClr val="3B889C"/>
              </a:gs>
            </a:gsLst>
            <a:lin ang="8349943" scaled="0"/>
          </a:gradFill>
          <a:ln>
            <a:noFill/>
          </a:ln>
          <a:effectLst>
            <a:glow rad="228600">
              <a:srgbClr val="2B2BFF">
                <a:alpha val="40000"/>
              </a:srgbClr>
            </a:glow>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Book Antiqua"/>
              <a:buNone/>
            </a:pPr>
            <a:endParaRPr sz="1800" b="1" i="0" u="none" strike="noStrike" cap="none">
              <a:noFill/>
              <a:effectLst>
                <a:outerShdw blurRad="25500" dist="23000" dir="7020000" algn="tl">
                  <a:srgbClr val="000000">
                    <a:alpha val="50000"/>
                  </a:srgbClr>
                </a:outerShdw>
              </a:effectLst>
              <a:latin typeface="Book Antiqua"/>
              <a:ea typeface="Book Antiqua"/>
              <a:cs typeface="Book Antiqua"/>
              <a:sym typeface="Book Antiqua"/>
            </a:endParaRPr>
          </a:p>
        </p:txBody>
      </p:sp>
      <p:sp>
        <p:nvSpPr>
          <p:cNvPr id="245" name="Google Shape;245;p28"/>
          <p:cNvSpPr txBox="1"/>
          <p:nvPr/>
        </p:nvSpPr>
        <p:spPr>
          <a:xfrm>
            <a:off x="0" y="0"/>
            <a:ext cx="9144000" cy="5142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4100"/>
              <a:buFont typeface="Book Antiqua"/>
              <a:buNone/>
            </a:pPr>
            <a:r>
              <a:rPr lang="en-US"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قابلیت اتکای داده‌‌ها</a:t>
            </a:r>
            <a:endParaRPr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246" name="Google Shape;246;p28"/>
          <p:cNvSpPr txBox="1"/>
          <p:nvPr/>
        </p:nvSpPr>
        <p:spPr>
          <a:xfrm>
            <a:off x="76200" y="2733675"/>
            <a:ext cx="8610600" cy="35703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1900"/>
              <a:buFont typeface="Book Antiqua"/>
              <a:buNone/>
            </a:pPr>
            <a:r>
              <a:rPr lang="en-US" sz="1900" b="0" i="0" u="none" strike="noStrike" cap="none">
                <a:solidFill>
                  <a:srgbClr val="000000"/>
                </a:solidFill>
                <a:latin typeface="Book Antiqua"/>
                <a:ea typeface="Book Antiqua"/>
                <a:cs typeface="Book Antiqua"/>
                <a:sym typeface="Book Antiqua"/>
              </a:rPr>
              <a:t>بنابراین، هنگام تعیین قابلیت اتکای داده‌ها برای مقاصد طراحی روشهای تحلیلی، موارد زیر مربوط تلقی می‌شود:</a:t>
            </a:r>
            <a:endParaRPr sz="1900" b="1" i="0" u="none" strike="noStrike" cap="none">
              <a:solidFill>
                <a:srgbClr val="000000"/>
              </a:solidFill>
              <a:latin typeface="Book Antiqua"/>
              <a:ea typeface="Book Antiqua"/>
              <a:cs typeface="Book Antiqua"/>
              <a:sym typeface="Book Antiqua"/>
            </a:endParaRPr>
          </a:p>
          <a:p>
            <a:pPr marL="0" marR="0" lvl="0" indent="0" algn="just" rtl="1">
              <a:lnSpc>
                <a:spcPct val="100000"/>
              </a:lnSpc>
              <a:spcBef>
                <a:spcPts val="0"/>
              </a:spcBef>
              <a:spcAft>
                <a:spcPts val="0"/>
              </a:spcAft>
              <a:buClr>
                <a:srgbClr val="000000"/>
              </a:buClr>
              <a:buSzPts val="1900"/>
              <a:buFont typeface="Book Antiqua"/>
              <a:buNone/>
            </a:pPr>
            <a:r>
              <a:rPr lang="en-US" sz="1900" b="0" i="0" u="none" strike="noStrike" cap="none">
                <a:solidFill>
                  <a:srgbClr val="000000"/>
                </a:solidFill>
                <a:latin typeface="Book Antiqua"/>
                <a:ea typeface="Book Antiqua"/>
                <a:cs typeface="Book Antiqua"/>
                <a:sym typeface="Book Antiqua"/>
              </a:rPr>
              <a:t>الف. </a:t>
            </a:r>
            <a:r>
              <a:rPr lang="en-US" sz="1900" b="1" i="0" u="none" strike="noStrike" cap="none">
                <a:solidFill>
                  <a:srgbClr val="000000"/>
                </a:solidFill>
                <a:latin typeface="Book Antiqua"/>
                <a:ea typeface="Book Antiqua"/>
                <a:cs typeface="Book Antiqua"/>
                <a:sym typeface="Book Antiqua"/>
              </a:rPr>
              <a:t>منبع اطلاعات</a:t>
            </a:r>
            <a:r>
              <a:rPr lang="en-US" sz="1900" b="0" i="0" u="none" strike="noStrike" cap="none">
                <a:solidFill>
                  <a:srgbClr val="000000"/>
                </a:solidFill>
                <a:latin typeface="Book Antiqua"/>
                <a:ea typeface="Book Antiqua"/>
                <a:cs typeface="Book Antiqua"/>
                <a:sym typeface="Book Antiqua"/>
              </a:rPr>
              <a:t>. برای مثال، اطلاعات کسب شده از منابع مستقل برون‌سازمانی ممکن است قابل اتکاتر باشند؛</a:t>
            </a:r>
            <a:endParaRPr/>
          </a:p>
          <a:p>
            <a:pPr marL="0" marR="0" lvl="0" indent="0" algn="just" rtl="1">
              <a:lnSpc>
                <a:spcPct val="100000"/>
              </a:lnSpc>
              <a:spcBef>
                <a:spcPts val="0"/>
              </a:spcBef>
              <a:spcAft>
                <a:spcPts val="0"/>
              </a:spcAft>
              <a:buClr>
                <a:schemeClr val="dk1"/>
              </a:buClr>
              <a:buSzPts val="1900"/>
              <a:buFont typeface="Book Antiqua"/>
              <a:buNone/>
            </a:pPr>
            <a:endParaRPr sz="1900" b="0" i="0" u="none" strike="noStrike" cap="none">
              <a:solidFill>
                <a:srgbClr val="000000"/>
              </a:solidFill>
              <a:latin typeface="Book Antiqua"/>
              <a:ea typeface="Book Antiqua"/>
              <a:cs typeface="Book Antiqua"/>
              <a:sym typeface="Book Antiqua"/>
            </a:endParaRPr>
          </a:p>
          <a:p>
            <a:pPr marL="0" marR="0" lvl="0" indent="0" algn="just" rtl="1">
              <a:lnSpc>
                <a:spcPct val="100000"/>
              </a:lnSpc>
              <a:spcBef>
                <a:spcPts val="0"/>
              </a:spcBef>
              <a:spcAft>
                <a:spcPts val="0"/>
              </a:spcAft>
              <a:buClr>
                <a:srgbClr val="000000"/>
              </a:buClr>
              <a:buSzPts val="1900"/>
              <a:buFont typeface="Book Antiqua"/>
              <a:buNone/>
            </a:pPr>
            <a:r>
              <a:rPr lang="en-US" sz="1900" b="0" i="0" u="none" strike="noStrike" cap="none">
                <a:solidFill>
                  <a:srgbClr val="000000"/>
                </a:solidFill>
                <a:latin typeface="Book Antiqua"/>
                <a:ea typeface="Book Antiqua"/>
                <a:cs typeface="Book Antiqua"/>
                <a:sym typeface="Book Antiqua"/>
              </a:rPr>
              <a:t>ب. </a:t>
            </a:r>
            <a:r>
              <a:rPr lang="en-US" sz="1900" b="1" i="0" u="none" strike="noStrike" cap="none">
                <a:solidFill>
                  <a:srgbClr val="000000"/>
                </a:solidFill>
                <a:latin typeface="Book Antiqua"/>
                <a:ea typeface="Book Antiqua"/>
                <a:cs typeface="Book Antiqua"/>
                <a:sym typeface="Book Antiqua"/>
              </a:rPr>
              <a:t>قابلیت مقایسه اطلاعات</a:t>
            </a:r>
            <a:r>
              <a:rPr lang="en-US" sz="1900" b="0" i="0" u="none" strike="noStrike" cap="none">
                <a:solidFill>
                  <a:srgbClr val="000000"/>
                </a:solidFill>
                <a:latin typeface="Book Antiqua"/>
                <a:ea typeface="Book Antiqua"/>
                <a:cs typeface="Book Antiqua"/>
                <a:sym typeface="Book Antiqua"/>
              </a:rPr>
              <a:t>. برای مثال، داده‌های کلی مربوط به صنعت ممکن است به اطلاعات مکمل نیاز داشته باشد تا با داده‌های مربوط به واحد تجاری که به تولید و فروش محصولات خاص اشتغال دارد، قابل مقایسه شود؛</a:t>
            </a:r>
            <a:endParaRPr/>
          </a:p>
          <a:p>
            <a:pPr marL="0" marR="0" lvl="0" indent="0" algn="just" rtl="1">
              <a:lnSpc>
                <a:spcPct val="100000"/>
              </a:lnSpc>
              <a:spcBef>
                <a:spcPts val="0"/>
              </a:spcBef>
              <a:spcAft>
                <a:spcPts val="0"/>
              </a:spcAft>
              <a:buClr>
                <a:schemeClr val="dk1"/>
              </a:buClr>
              <a:buSzPts val="1900"/>
              <a:buFont typeface="Book Antiqua"/>
              <a:buNone/>
            </a:pPr>
            <a:endParaRPr sz="1900" b="0" i="0" u="none" strike="noStrike" cap="none">
              <a:solidFill>
                <a:srgbClr val="000000"/>
              </a:solidFill>
              <a:latin typeface="Book Antiqua"/>
              <a:ea typeface="Book Antiqua"/>
              <a:cs typeface="Book Antiqua"/>
              <a:sym typeface="Book Antiqua"/>
            </a:endParaRPr>
          </a:p>
          <a:p>
            <a:pPr marL="0" marR="0" lvl="0" indent="0" algn="just" rtl="1">
              <a:lnSpc>
                <a:spcPct val="100000"/>
              </a:lnSpc>
              <a:spcBef>
                <a:spcPts val="0"/>
              </a:spcBef>
              <a:spcAft>
                <a:spcPts val="0"/>
              </a:spcAft>
              <a:buClr>
                <a:srgbClr val="000000"/>
              </a:buClr>
              <a:buSzPts val="1900"/>
              <a:buFont typeface="Book Antiqua"/>
              <a:buNone/>
            </a:pPr>
            <a:r>
              <a:rPr lang="en-US" sz="1900" b="0" i="0" u="none" strike="noStrike" cap="none">
                <a:solidFill>
                  <a:srgbClr val="000000"/>
                </a:solidFill>
                <a:latin typeface="Book Antiqua"/>
                <a:ea typeface="Book Antiqua"/>
                <a:cs typeface="Book Antiqua"/>
                <a:sym typeface="Book Antiqua"/>
              </a:rPr>
              <a:t>پ. </a:t>
            </a:r>
            <a:r>
              <a:rPr lang="en-US" sz="1900" b="1" i="0" u="none" strike="noStrike" cap="none">
                <a:solidFill>
                  <a:srgbClr val="000000"/>
                </a:solidFill>
                <a:latin typeface="Book Antiqua"/>
                <a:ea typeface="Book Antiqua"/>
                <a:cs typeface="Book Antiqua"/>
                <a:sym typeface="Book Antiqua"/>
              </a:rPr>
              <a:t>ماهیت و مربوط بودن اطلاعات</a:t>
            </a:r>
            <a:r>
              <a:rPr lang="en-US" sz="1900" b="0" i="0" u="none" strike="noStrike" cap="none">
                <a:solidFill>
                  <a:srgbClr val="000000"/>
                </a:solidFill>
                <a:latin typeface="Book Antiqua"/>
                <a:ea typeface="Book Antiqua"/>
                <a:cs typeface="Book Antiqua"/>
                <a:sym typeface="Book Antiqua"/>
              </a:rPr>
              <a:t>. برای مثال، توجه به این موضوع که بودجه‌ها براساس انتظارات معقول تعیین شده باشد و نه براساس اهدافی که باید به آنها دست یافت؛ و</a:t>
            </a:r>
            <a:endParaRPr sz="1900" b="0" i="0" u="none" strike="noStrike" cap="none">
              <a:solidFill>
                <a:srgbClr val="000000"/>
              </a:solidFill>
              <a:latin typeface="Book Antiqua"/>
              <a:ea typeface="Book Antiqua"/>
              <a:cs typeface="Book Antiqua"/>
              <a:sym typeface="Book Antiqua"/>
            </a:endParaRPr>
          </a:p>
          <a:p>
            <a:pPr marL="0" marR="0" lvl="0" indent="0" algn="just" rtl="1">
              <a:lnSpc>
                <a:spcPct val="100000"/>
              </a:lnSpc>
              <a:spcBef>
                <a:spcPts val="0"/>
              </a:spcBef>
              <a:spcAft>
                <a:spcPts val="0"/>
              </a:spcAft>
              <a:buClr>
                <a:srgbClr val="000000"/>
              </a:buClr>
              <a:buSzPts val="1900"/>
              <a:buFont typeface="Book Antiqua"/>
              <a:buNone/>
            </a:pPr>
            <a:r>
              <a:rPr lang="en-US" sz="1900" b="0" i="0" u="none" strike="noStrike" cap="none">
                <a:solidFill>
                  <a:srgbClr val="000000"/>
                </a:solidFill>
                <a:latin typeface="Book Antiqua"/>
                <a:ea typeface="Book Antiqua"/>
                <a:cs typeface="Book Antiqua"/>
                <a:sym typeface="Book Antiqua"/>
              </a:rPr>
              <a:t>ت. </a:t>
            </a:r>
            <a:r>
              <a:rPr lang="en-US" sz="1900" b="1" i="0" u="none" strike="noStrike" cap="none">
                <a:solidFill>
                  <a:srgbClr val="000000"/>
                </a:solidFill>
                <a:latin typeface="Book Antiqua"/>
                <a:ea typeface="Book Antiqua"/>
                <a:cs typeface="Book Antiqua"/>
                <a:sym typeface="Book Antiqua"/>
              </a:rPr>
              <a:t>کنترلهای حاکم بر تهیه اطلاعات که برای کسب اطمینان از کامل بودن، صحت و اعتبار آن طراحی شده‌اند</a:t>
            </a:r>
            <a:r>
              <a:rPr lang="en-US" sz="1900" b="0" i="0" u="none" strike="noStrike" cap="none">
                <a:solidFill>
                  <a:srgbClr val="000000"/>
                </a:solidFill>
                <a:latin typeface="Book Antiqua"/>
                <a:ea typeface="Book Antiqua"/>
                <a:cs typeface="Book Antiqua"/>
                <a:sym typeface="Book Antiqua"/>
              </a:rPr>
              <a:t>. برای مثال، کنترلهای حاکم بر تهیه و کنترل بودجه‌ها.</a:t>
            </a:r>
            <a:endParaRPr/>
          </a:p>
          <a:p>
            <a:pPr marL="0" marR="0" lvl="0" indent="0" algn="just" rtl="1">
              <a:lnSpc>
                <a:spcPct val="100000"/>
              </a:lnSpc>
              <a:spcBef>
                <a:spcPts val="0"/>
              </a:spcBef>
              <a:spcAft>
                <a:spcPts val="0"/>
              </a:spcAft>
              <a:buClr>
                <a:srgbClr val="000000"/>
              </a:buClr>
              <a:buSzPts val="1800"/>
              <a:buFont typeface="Book Antiqua"/>
              <a:buNone/>
            </a:pPr>
            <a:r>
              <a:rPr lang="en-US" sz="1800" b="0" i="0" u="none" strike="noStrike" cap="none">
                <a:solidFill>
                  <a:srgbClr val="000000"/>
                </a:solidFill>
                <a:latin typeface="Book Antiqua"/>
                <a:ea typeface="Book Antiqua"/>
                <a:cs typeface="Book Antiqua"/>
                <a:sym typeface="Book Antiqua"/>
              </a:rPr>
              <a:t>موضوعات مطرح ‌شده در بندهای بالا، صرفنظر از اجرای روشهای تحلیلی توسط حسابرس در مورد صورتهای مالی پایان دوره واحد تجاری یا اجرای روشهای تحلیلی طی دوره و اجرای این روشها برای دوره باقیمانده، موضوعاتی مربوط است. </a:t>
            </a:r>
            <a:endParaRPr/>
          </a:p>
        </p:txBody>
      </p:sp>
      <p:pic>
        <p:nvPicPr>
          <p:cNvPr id="247" name="Google Shape;247;p28"/>
          <p:cNvPicPr preferRelativeResize="0"/>
          <p:nvPr/>
        </p:nvPicPr>
        <p:blipFill rotWithShape="1">
          <a:blip r:embed="rId4">
            <a:alphaModFix/>
          </a:blip>
          <a:srcRect/>
          <a:stretch/>
        </p:blipFill>
        <p:spPr>
          <a:xfrm>
            <a:off x="-536575" y="566737"/>
            <a:ext cx="4803774" cy="2079625"/>
          </a:xfrm>
          <a:prstGeom prst="rect">
            <a:avLst/>
          </a:prstGeom>
          <a:noFill/>
          <a:ln>
            <a:noFill/>
          </a:ln>
        </p:spPr>
      </p:pic>
      <p:sp>
        <p:nvSpPr>
          <p:cNvPr id="248" name="Google Shape;248;p28"/>
          <p:cNvSpPr/>
          <p:nvPr/>
        </p:nvSpPr>
        <p:spPr>
          <a:xfrm>
            <a:off x="3592512" y="614362"/>
            <a:ext cx="4952988" cy="1616112"/>
          </a:xfrm>
          <a:custGeom>
            <a:avLst/>
            <a:gdLst/>
            <a:ahLst/>
            <a:cxnLst/>
            <a:rect l="l" t="t" r="r" b="b"/>
            <a:pathLst>
              <a:path w="43200" h="43200" extrusionOk="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extrusionOk="0">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chemeClr val="accent1"/>
          </a:solidFill>
          <a:ln w="25400" cap="flat" cmpd="sng">
            <a:solidFill>
              <a:srgbClr val="385D8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1">
              <a:lnSpc>
                <a:spcPct val="100000"/>
              </a:lnSpc>
              <a:spcBef>
                <a:spcPts val="0"/>
              </a:spcBef>
              <a:spcAft>
                <a:spcPts val="0"/>
              </a:spcAft>
              <a:buClr>
                <a:srgbClr val="FFFFFF"/>
              </a:buClr>
              <a:buSzPts val="2000"/>
              <a:buFont typeface="Book Antiqua"/>
              <a:buNone/>
            </a:pPr>
            <a:r>
              <a:rPr lang="en-US" sz="2000" b="0" i="0" u="none" strike="noStrike" cap="none">
                <a:solidFill>
                  <a:srgbClr val="FFFFFF"/>
                </a:solidFill>
                <a:latin typeface="Book Antiqua"/>
                <a:ea typeface="Book Antiqua"/>
                <a:cs typeface="Book Antiqua"/>
                <a:sym typeface="Book Antiqua"/>
              </a:rPr>
              <a:t>قابلیت اتکای داده‌ها متأثر از ماهیت و منبع کسب داده است و به شرایط خاص کسب این داده‌ها نیز بستگی دارد.</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252"/>
        <p:cNvGrpSpPr/>
        <p:nvPr/>
      </p:nvGrpSpPr>
      <p:grpSpPr>
        <a:xfrm>
          <a:off x="0" y="0"/>
          <a:ext cx="0" cy="0"/>
          <a:chOff x="0" y="0"/>
          <a:chExt cx="0" cy="0"/>
        </a:xfrm>
      </p:grpSpPr>
      <p:sp>
        <p:nvSpPr>
          <p:cNvPr id="253" name="Google Shape;253;p29"/>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13</a:t>
            </a:fld>
            <a:endParaRPr/>
          </a:p>
        </p:txBody>
      </p:sp>
      <p:cxnSp>
        <p:nvCxnSpPr>
          <p:cNvPr id="254" name="Google Shape;254;p29"/>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255" name="Google Shape;255;p29"/>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256" name="Google Shape;256;p29"/>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257" name="Google Shape;257;p29"/>
          <p:cNvSpPr txBox="1"/>
          <p:nvPr/>
        </p:nvSpPr>
        <p:spPr>
          <a:xfrm>
            <a:off x="166687" y="687387"/>
            <a:ext cx="8353500" cy="56310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400"/>
              <a:buFont typeface="Book Antiqua"/>
              <a:buNone/>
            </a:pPr>
            <a:r>
              <a:rPr lang="en-US" sz="2400" b="0" i="0" u="none" strike="noStrike" cap="none">
                <a:solidFill>
                  <a:srgbClr val="000000"/>
                </a:solidFill>
                <a:latin typeface="Book Antiqua"/>
                <a:ea typeface="Book Antiqua"/>
                <a:cs typeface="Book Antiqua"/>
                <a:sym typeface="Book Antiqua"/>
              </a:rPr>
              <a:t>حسابرس ممکن است در اجرای روشهای تحلیلی در برخورد با خطرهای ارزیابی‌شده، آزمون </a:t>
            </a:r>
            <a:r>
              <a:rPr lang="en-US" sz="2400" b="1" i="0" u="none" strike="noStrike" cap="none">
                <a:solidFill>
                  <a:srgbClr val="000000"/>
                </a:solidFill>
                <a:latin typeface="Book Antiqua"/>
                <a:ea typeface="Book Antiqua"/>
                <a:cs typeface="Book Antiqua"/>
                <a:sym typeface="Book Antiqua"/>
              </a:rPr>
              <a:t>اثربخشی کارکرد کنترلهای </a:t>
            </a:r>
            <a:r>
              <a:rPr lang="en-US" sz="2400" b="0" i="0" u="none" strike="noStrike" cap="none">
                <a:solidFill>
                  <a:srgbClr val="000000"/>
                </a:solidFill>
                <a:latin typeface="Book Antiqua"/>
                <a:ea typeface="Book Antiqua"/>
                <a:cs typeface="Book Antiqua"/>
                <a:sym typeface="Book Antiqua"/>
              </a:rPr>
              <a:t>حاکم بر تهیه اطلاعات واحد تجاری، در صورت وجود، را مورد توجه قرار دهد.</a:t>
            </a:r>
            <a:endParaRPr/>
          </a:p>
          <a:p>
            <a:pPr marL="0" marR="0" lvl="0" indent="0" algn="just" rtl="1">
              <a:lnSpc>
                <a:spcPct val="100000"/>
              </a:lnSpc>
              <a:spcBef>
                <a:spcPts val="0"/>
              </a:spcBef>
              <a:spcAft>
                <a:spcPts val="0"/>
              </a:spcAft>
              <a:buClr>
                <a:srgbClr val="000000"/>
              </a:buClr>
              <a:buSzPts val="2400"/>
              <a:buFont typeface="Book Antiqua"/>
              <a:buNone/>
            </a:pPr>
            <a:r>
              <a:rPr lang="en-US" sz="2400" b="0" i="0" u="none" strike="noStrike" cap="none">
                <a:solidFill>
                  <a:srgbClr val="000000"/>
                </a:solidFill>
                <a:latin typeface="Book Antiqua"/>
                <a:ea typeface="Book Antiqua"/>
                <a:cs typeface="Book Antiqua"/>
                <a:sym typeface="Book Antiqua"/>
              </a:rPr>
              <a:t> </a:t>
            </a:r>
            <a:endParaRPr/>
          </a:p>
          <a:p>
            <a:pPr marL="0" marR="0" lvl="0" indent="-152400" algn="just" rtl="1">
              <a:lnSpc>
                <a:spcPct val="100000"/>
              </a:lnSpc>
              <a:spcBef>
                <a:spcPts val="0"/>
              </a:spcBef>
              <a:spcAft>
                <a:spcPts val="0"/>
              </a:spcAft>
              <a:buClr>
                <a:srgbClr val="000000"/>
              </a:buClr>
              <a:buSzPts val="2400"/>
              <a:buFont typeface="Noto Sans Symbols"/>
              <a:buChar char="✔"/>
            </a:pPr>
            <a:r>
              <a:rPr lang="en-US" sz="2400" b="0" i="0" u="none" strike="noStrike" cap="none">
                <a:solidFill>
                  <a:srgbClr val="000000"/>
                </a:solidFill>
                <a:latin typeface="Book Antiqua"/>
                <a:ea typeface="Book Antiqua"/>
                <a:cs typeface="Book Antiqua"/>
                <a:sym typeface="Book Antiqua"/>
              </a:rPr>
              <a:t>در صورت اثربخش بودن این کنترلها، حسابرس عموماً نسبت به قابلیت اتکای اطلاعات و در نتیجه، نتایج روشهای تحلیلی </a:t>
            </a:r>
            <a:r>
              <a:rPr lang="en-US" sz="2400" b="1" i="0" u="none" strike="noStrike" cap="none">
                <a:solidFill>
                  <a:srgbClr val="000000"/>
                </a:solidFill>
                <a:latin typeface="Book Antiqua"/>
                <a:ea typeface="Book Antiqua"/>
                <a:cs typeface="Book Antiqua"/>
                <a:sym typeface="Book Antiqua"/>
              </a:rPr>
              <a:t>اطمینان بیشتری </a:t>
            </a:r>
            <a:r>
              <a:rPr lang="en-US" sz="2400" b="0" i="0" u="none" strike="noStrike" cap="none">
                <a:solidFill>
                  <a:srgbClr val="000000"/>
                </a:solidFill>
                <a:latin typeface="Book Antiqua"/>
                <a:ea typeface="Book Antiqua"/>
                <a:cs typeface="Book Antiqua"/>
                <a:sym typeface="Book Antiqua"/>
              </a:rPr>
              <a:t>پیدا می‌کند.</a:t>
            </a:r>
            <a:endParaRPr/>
          </a:p>
          <a:p>
            <a:pPr marL="0" marR="0" lvl="0" indent="0" algn="just" rtl="1">
              <a:lnSpc>
                <a:spcPct val="100000"/>
              </a:lnSpc>
              <a:spcBef>
                <a:spcPts val="0"/>
              </a:spcBef>
              <a:spcAft>
                <a:spcPts val="0"/>
              </a:spcAft>
              <a:buClr>
                <a:srgbClr val="000000"/>
              </a:buClr>
              <a:buSzPts val="2400"/>
              <a:buFont typeface="Book Antiqua"/>
              <a:buNone/>
            </a:pPr>
            <a:r>
              <a:rPr lang="en-US" sz="2400" b="0" i="0" u="none" strike="noStrike" cap="none">
                <a:solidFill>
                  <a:srgbClr val="000000"/>
                </a:solidFill>
                <a:latin typeface="Book Antiqua"/>
                <a:ea typeface="Book Antiqua"/>
                <a:cs typeface="Book Antiqua"/>
                <a:sym typeface="Book Antiqua"/>
              </a:rPr>
              <a:t> </a:t>
            </a:r>
            <a:endParaRPr/>
          </a:p>
          <a:p>
            <a:pPr marL="0" marR="0" lvl="0" indent="-152400" algn="just" rtl="1">
              <a:lnSpc>
                <a:spcPct val="100000"/>
              </a:lnSpc>
              <a:spcBef>
                <a:spcPts val="0"/>
              </a:spcBef>
              <a:spcAft>
                <a:spcPts val="0"/>
              </a:spcAft>
              <a:buClr>
                <a:srgbClr val="000000"/>
              </a:buClr>
              <a:buSzPts val="2400"/>
              <a:buFont typeface="Noto Sans Symbols"/>
              <a:buChar char="✔"/>
            </a:pPr>
            <a:r>
              <a:rPr lang="en-US" sz="2400" b="0" i="0" u="none" strike="noStrike" cap="none">
                <a:solidFill>
                  <a:srgbClr val="000000"/>
                </a:solidFill>
                <a:latin typeface="Book Antiqua"/>
                <a:ea typeface="Book Antiqua"/>
                <a:cs typeface="Book Antiqua"/>
                <a:sym typeface="Book Antiqua"/>
              </a:rPr>
              <a:t>اثربخشی کارکرد کنترلهای حاکم بر اطلاعات غیرمالی اغلب ممکن است همراه با سایر آزمونهای کنترلها انجام شود. برای مثال، هنگام استقرار کنترلهای حاکم بر پردازش صورتحسابهای فروش، واحد تجاری ممکن است کنترلهای حاکم بر ثبت آحاد فروش را نیز در نظر بگیرد. در این شرایط، حسابرس ممکن است اثربخشی کارکرد کنترلهای حاکم بر سوابق فروش را همراه با اثربخشی کارکرد کنترلهای حاکم بر پردازش صورتحسابهای فروش آزمون کند. به عنوان یک روش جایگزین، حسابرس ممکن است این موضوع را مورد توجه قرار دهد که آیا آزمونهای حسابرسی در مورد اطلاعات مزبور، انجام شده است یا خیر. </a:t>
            </a:r>
            <a:endParaRPr/>
          </a:p>
        </p:txBody>
      </p:sp>
      <p:sp>
        <p:nvSpPr>
          <p:cNvPr id="258" name="Google Shape;258;p29"/>
          <p:cNvSpPr txBox="1"/>
          <p:nvPr/>
        </p:nvSpPr>
        <p:spPr>
          <a:xfrm>
            <a:off x="0" y="0"/>
            <a:ext cx="9144000" cy="5142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4100"/>
              <a:buFont typeface="Book Antiqua"/>
              <a:buNone/>
            </a:pPr>
            <a:r>
              <a:rPr lang="en-US"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قابلیت اتکای داده‌‌ها</a:t>
            </a:r>
            <a:endParaRPr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262"/>
        <p:cNvGrpSpPr/>
        <p:nvPr/>
      </p:nvGrpSpPr>
      <p:grpSpPr>
        <a:xfrm>
          <a:off x="0" y="0"/>
          <a:ext cx="0" cy="0"/>
          <a:chOff x="0" y="0"/>
          <a:chExt cx="0" cy="0"/>
        </a:xfrm>
      </p:grpSpPr>
      <p:sp>
        <p:nvSpPr>
          <p:cNvPr id="263" name="Google Shape;263;p30"/>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14</a:t>
            </a:fld>
            <a:endParaRPr/>
          </a:p>
        </p:txBody>
      </p:sp>
      <p:cxnSp>
        <p:nvCxnSpPr>
          <p:cNvPr id="264" name="Google Shape;264;p30"/>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265" name="Google Shape;265;p30"/>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266" name="Google Shape;266;p30"/>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267" name="Google Shape;267;p30"/>
          <p:cNvSpPr txBox="1"/>
          <p:nvPr/>
        </p:nvSpPr>
        <p:spPr>
          <a:xfrm>
            <a:off x="0" y="0"/>
            <a:ext cx="9144000" cy="597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4100"/>
              <a:buFont typeface="Book Antiqua"/>
              <a:buNone/>
            </a:pPr>
            <a:r>
              <a:rPr lang="en-US"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ارزیابی کافی بودن میزان دقت انتظارات</a:t>
            </a:r>
            <a:endParaRPr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268" name="Google Shape;268;p30"/>
          <p:cNvSpPr txBox="1"/>
          <p:nvPr/>
        </p:nvSpPr>
        <p:spPr>
          <a:xfrm>
            <a:off x="109537" y="2209800"/>
            <a:ext cx="8355000" cy="37863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285750" marR="0" lvl="0" indent="-285750" algn="just" rtl="1">
              <a:lnSpc>
                <a:spcPct val="100000"/>
              </a:lnSpc>
              <a:spcBef>
                <a:spcPts val="0"/>
              </a:spcBef>
              <a:spcAft>
                <a:spcPts val="0"/>
              </a:spcAft>
              <a:buClr>
                <a:srgbClr val="000000"/>
              </a:buClr>
              <a:buSzPts val="2000"/>
              <a:buFont typeface="Arial"/>
              <a:buChar char="•"/>
            </a:pPr>
            <a:r>
              <a:rPr lang="en-US" sz="2000" b="1" i="0" u="none" strike="noStrike" cap="none">
                <a:solidFill>
                  <a:srgbClr val="000000"/>
                </a:solidFill>
                <a:latin typeface="Book Antiqua"/>
                <a:ea typeface="Book Antiqua"/>
                <a:cs typeface="Book Antiqua"/>
                <a:sym typeface="Book Antiqua"/>
              </a:rPr>
              <a:t>صحت پیش‌بینی‌ نتايج‌ مورد انتظار از اجراي‌ روشهاي‌ تحليلي‌</a:t>
            </a:r>
            <a:r>
              <a:rPr lang="en-US" sz="2000" b="0" i="0" u="none" strike="noStrike" cap="none">
                <a:solidFill>
                  <a:srgbClr val="000000"/>
                </a:solidFill>
                <a:latin typeface="Book Antiqua"/>
                <a:ea typeface="Book Antiqua"/>
                <a:cs typeface="Book Antiqua"/>
                <a:sym typeface="Book Antiqua"/>
              </a:rPr>
              <a:t>. </a:t>
            </a:r>
            <a:endParaRPr/>
          </a:p>
          <a:p>
            <a:pPr marL="285750" marR="0" lvl="0" indent="-28575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براي‌ مثال‌، حسابرس‌ معمولا انتظار دارد در مقايسه‌ نسبت‌ سود ناخالص‌ يك‌ دوره‌ با دوره‌هاي‌ ديگر يكنواختي‌ بيشتري‌ را بيابد تا در مقايسه‌ هزينه‌هاي‌ اختياري‌ نظیر هزينه‌هاي‌ تحقيقات‌ يا تبليغات.</a:t>
            </a:r>
            <a:endParaRPr sz="2000" b="1" i="0" u="none" strike="noStrike" cap="none">
              <a:solidFill>
                <a:srgbClr val="000000"/>
              </a:solidFill>
              <a:latin typeface="Book Antiqua"/>
              <a:ea typeface="Book Antiqua"/>
              <a:cs typeface="Book Antiqua"/>
              <a:sym typeface="Book Antiqua"/>
            </a:endParaRPr>
          </a:p>
          <a:p>
            <a:pPr marL="285750" marR="0" lvl="0" indent="-285750" algn="just" rtl="1">
              <a:lnSpc>
                <a:spcPct val="100000"/>
              </a:lnSpc>
              <a:spcBef>
                <a:spcPts val="0"/>
              </a:spcBef>
              <a:spcAft>
                <a:spcPts val="0"/>
              </a:spcAft>
              <a:buClr>
                <a:srgbClr val="000000"/>
              </a:buClr>
              <a:buSzPts val="2000"/>
              <a:buFont typeface="Arial"/>
              <a:buChar char="•"/>
            </a:pPr>
            <a:r>
              <a:rPr lang="en-US" sz="2000" b="1" i="0" u="none" strike="noStrike" cap="none">
                <a:solidFill>
                  <a:srgbClr val="000000"/>
                </a:solidFill>
                <a:latin typeface="Book Antiqua"/>
                <a:ea typeface="Book Antiqua"/>
                <a:cs typeface="Book Antiqua"/>
                <a:sym typeface="Book Antiqua"/>
              </a:rPr>
              <a:t>میزان تفکیک‌پذیری اطلاعات</a:t>
            </a:r>
            <a:r>
              <a:rPr lang="en-US" sz="2000" b="0" i="0" u="none" strike="noStrike" cap="none">
                <a:solidFill>
                  <a:srgbClr val="000000"/>
                </a:solidFill>
                <a:latin typeface="Book Antiqua"/>
                <a:ea typeface="Book Antiqua"/>
                <a:cs typeface="Book Antiqua"/>
                <a:sym typeface="Book Antiqua"/>
              </a:rPr>
              <a:t>. </a:t>
            </a:r>
            <a:endParaRPr/>
          </a:p>
          <a:p>
            <a:pPr marL="285750" marR="0" lvl="0" indent="-28575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برای مثال، ممکن است استفاده از روشهای تحلیلی در مورد اطلاعات مالی مربوط به بخشهای مجزای یک فعالیت یا در مورد صورتهای مالی هر یک از قسمتهای مختلف یک واحد تجاری دارای فعالیتهای متنوع، در مقایسه با استفاده از روشهای تحلیلی در مورد کلیت صورتهای مالی واحد تجاری اثربخشی بیشتری داشته باشند.</a:t>
            </a:r>
            <a:endParaRPr sz="2000" b="1" i="0" u="none" strike="noStrike" cap="none">
              <a:solidFill>
                <a:srgbClr val="000000"/>
              </a:solidFill>
              <a:latin typeface="Book Antiqua"/>
              <a:ea typeface="Book Antiqua"/>
              <a:cs typeface="Book Antiqua"/>
              <a:sym typeface="Book Antiqua"/>
            </a:endParaRPr>
          </a:p>
          <a:p>
            <a:pPr marL="285750" marR="0" lvl="0" indent="-285750" algn="just" rtl="1">
              <a:lnSpc>
                <a:spcPct val="100000"/>
              </a:lnSpc>
              <a:spcBef>
                <a:spcPts val="0"/>
              </a:spcBef>
              <a:spcAft>
                <a:spcPts val="0"/>
              </a:spcAft>
              <a:buClr>
                <a:srgbClr val="000000"/>
              </a:buClr>
              <a:buSzPts val="2000"/>
              <a:buFont typeface="Arial"/>
              <a:buChar char="•"/>
            </a:pPr>
            <a:r>
              <a:rPr lang="en-US" sz="2000" b="1" i="0" u="none" strike="noStrike" cap="none">
                <a:solidFill>
                  <a:srgbClr val="000000"/>
                </a:solidFill>
                <a:latin typeface="Book Antiqua"/>
                <a:ea typeface="Book Antiqua"/>
                <a:cs typeface="Book Antiqua"/>
                <a:sym typeface="Book Antiqua"/>
              </a:rPr>
              <a:t>قابلیت دسترسی به اطلاعات، اعم از مالی و غیرمالی</a:t>
            </a:r>
            <a:r>
              <a:rPr lang="en-US" sz="2000" b="0" i="0" u="none" strike="noStrike" cap="none">
                <a:solidFill>
                  <a:srgbClr val="000000"/>
                </a:solidFill>
                <a:latin typeface="Book Antiqua"/>
                <a:ea typeface="Book Antiqua"/>
                <a:cs typeface="Book Antiqua"/>
                <a:sym typeface="Book Antiqua"/>
              </a:rPr>
              <a:t>. </a:t>
            </a:r>
            <a:endParaRPr/>
          </a:p>
          <a:p>
            <a:pPr marL="285750" marR="0" lvl="0" indent="-28575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برای مثال، حسابرس ممکن است قابلیت دسترسی به اطلاعات مالی نظیر بودجه‌ها یا پیش‌بینی‌ها، و اطلاعات غیرمالی نظیر تعداد محصول تولید یا فروخته شده را برای طراحی روشهای تحلیلی مورد ارزیابی قرار دهد. اگر اطلاعات در دسترس باشد، حسابرس ممکن است قابلیت اتکای این اطلاعات را نیز بررسی کند.</a:t>
            </a:r>
            <a:endParaRPr/>
          </a:p>
        </p:txBody>
      </p:sp>
      <p:sp>
        <p:nvSpPr>
          <p:cNvPr id="269" name="Google Shape;269;p30"/>
          <p:cNvSpPr/>
          <p:nvPr/>
        </p:nvSpPr>
        <p:spPr>
          <a:xfrm>
            <a:off x="120650" y="673100"/>
            <a:ext cx="8451900" cy="1460400"/>
          </a:xfrm>
          <a:prstGeom prst="downArrowCallout">
            <a:avLst>
              <a:gd name="adj1" fmla="val 14035"/>
              <a:gd name="adj2" fmla="val 9867"/>
              <a:gd name="adj3" fmla="val 16200"/>
              <a:gd name="adj4" fmla="val 10333"/>
            </a:avLst>
          </a:prstGeom>
          <a:solidFill>
            <a:schemeClr val="accent2"/>
          </a:solidFill>
          <a:ln w="25400" cap="flat" cmpd="sng">
            <a:solidFill>
              <a:srgbClr val="4848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FFFFFF"/>
              </a:buClr>
              <a:buSzPts val="2000"/>
              <a:buFont typeface="Book Antiqua"/>
              <a:buNone/>
            </a:pPr>
            <a:r>
              <a:rPr lang="en-US" sz="2000" b="1" i="0" u="none" strike="noStrike" cap="none">
                <a:solidFill>
                  <a:srgbClr val="FFFFFF"/>
                </a:solidFill>
                <a:latin typeface="Book Antiqua"/>
                <a:ea typeface="Book Antiqua"/>
                <a:cs typeface="Book Antiqua"/>
                <a:sym typeface="Book Antiqua"/>
              </a:rPr>
              <a:t>ارزیابی حسابرس از اینکه آیا انتظارات را می‌توان با دقت کافی تعیین کرد به نحوی که تحریفی را که ممکن است، در مجموع با ساير تحريفها، موجب تحريف بااهميت صورتهاي مالي شود، مشخص کند:</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273"/>
        <p:cNvGrpSpPr/>
        <p:nvPr/>
      </p:nvGrpSpPr>
      <p:grpSpPr>
        <a:xfrm>
          <a:off x="0" y="0"/>
          <a:ext cx="0" cy="0"/>
          <a:chOff x="0" y="0"/>
          <a:chExt cx="0" cy="0"/>
        </a:xfrm>
      </p:grpSpPr>
      <p:sp>
        <p:nvSpPr>
          <p:cNvPr id="274" name="Google Shape;274;p31"/>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15</a:t>
            </a:fld>
            <a:endParaRPr/>
          </a:p>
        </p:txBody>
      </p:sp>
      <p:cxnSp>
        <p:nvCxnSpPr>
          <p:cNvPr id="275" name="Google Shape;275;p31"/>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276" name="Google Shape;276;p31"/>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277" name="Google Shape;277;p31"/>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278" name="Google Shape;278;p31"/>
          <p:cNvSpPr txBox="1"/>
          <p:nvPr/>
        </p:nvSpPr>
        <p:spPr>
          <a:xfrm>
            <a:off x="0" y="0"/>
            <a:ext cx="9144000" cy="11016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3600"/>
              <a:buFont typeface="Book Antiqua"/>
              <a:buNone/>
            </a:pPr>
            <a:r>
              <a:rPr lang="en-US" sz="36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میزان تفاوت قابل پذیرش بین مبالغ ثبت‌شده با ارزشهای مورد انتظار </a:t>
            </a:r>
            <a:endParaRPr sz="36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279" name="Google Shape;279;p31"/>
          <p:cNvSpPr txBox="1"/>
          <p:nvPr/>
        </p:nvSpPr>
        <p:spPr>
          <a:xfrm>
            <a:off x="3956050" y="4005262"/>
            <a:ext cx="4629300" cy="22479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طبق استاندارد 330 </a:t>
            </a:r>
            <a:r>
              <a:rPr lang="en-US" sz="2000" b="1" i="0" u="none" strike="noStrike" cap="none">
                <a:solidFill>
                  <a:srgbClr val="000000"/>
                </a:solidFill>
                <a:latin typeface="Book Antiqua"/>
                <a:ea typeface="Book Antiqua"/>
                <a:cs typeface="Book Antiqua"/>
                <a:sym typeface="Book Antiqua"/>
              </a:rPr>
              <a:t>هر قدر حسابرس میزان خطر را بالاتر ارزیابی کند، باید شواهد حسابرسی متقاعدکننده‌تری کسب نماید. </a:t>
            </a:r>
            <a:endParaRPr/>
          </a:p>
          <a:p>
            <a:pPr marL="0" marR="0" lvl="0" indent="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از این رو، </a:t>
            </a:r>
            <a:r>
              <a:rPr lang="en-US" sz="2000" b="1" i="0" u="none" strike="noStrike" cap="none">
                <a:solidFill>
                  <a:srgbClr val="000000"/>
                </a:solidFill>
                <a:latin typeface="Book Antiqua"/>
                <a:ea typeface="Book Antiqua"/>
                <a:cs typeface="Book Antiqua"/>
                <a:sym typeface="Book Antiqua"/>
              </a:rPr>
              <a:t>همزمان با افزایش خطر ارزیابی‌شده، برای دستیابی به سطح مطلوبی از شواهد متقاعدکننده، میزان تفاوتی که بدون بررسی بیشتر قابل پذیرش است، کاهش می‌یابد. </a:t>
            </a:r>
            <a:endParaRPr/>
          </a:p>
        </p:txBody>
      </p:sp>
      <p:pic>
        <p:nvPicPr>
          <p:cNvPr id="280" name="Google Shape;280;p31"/>
          <p:cNvPicPr preferRelativeResize="0"/>
          <p:nvPr/>
        </p:nvPicPr>
        <p:blipFill rotWithShape="1">
          <a:blip r:embed="rId4">
            <a:alphaModFix/>
          </a:blip>
          <a:srcRect/>
          <a:stretch/>
        </p:blipFill>
        <p:spPr>
          <a:xfrm>
            <a:off x="60325" y="4144962"/>
            <a:ext cx="3395661" cy="2139950"/>
          </a:xfrm>
          <a:prstGeom prst="rect">
            <a:avLst/>
          </a:prstGeom>
          <a:noFill/>
          <a:ln>
            <a:noFill/>
          </a:ln>
        </p:spPr>
      </p:pic>
      <p:sp>
        <p:nvSpPr>
          <p:cNvPr id="281" name="Google Shape;281;p31"/>
          <p:cNvSpPr txBox="1"/>
          <p:nvPr/>
        </p:nvSpPr>
        <p:spPr>
          <a:xfrm>
            <a:off x="4211637" y="1295400"/>
            <a:ext cx="4398900" cy="22479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با در نظر گرفتن این موضوع که یک تحریف، به تنهايي يا در مجموع با ساير تحريفها، ممکن است موجب تحريف بااهميت صورتهاي مالي شود، </a:t>
            </a:r>
            <a:r>
              <a:rPr lang="en-US" sz="2000" b="1" i="0" u="none" strike="noStrike" cap="none">
                <a:solidFill>
                  <a:srgbClr val="000000"/>
                </a:solidFill>
                <a:latin typeface="Book Antiqua"/>
                <a:ea typeface="Book Antiqua"/>
                <a:cs typeface="Book Antiqua"/>
                <a:sym typeface="Book Antiqua"/>
              </a:rPr>
              <a:t>تعیین میزان تفاوت بین انتظار حسابرس و مبالغ ثبت شده که می‌تواند بدون پی‌جویی بیشتر مورد پذیرش واقع شود، تحت تاثیر اهمیت</a:t>
            </a:r>
            <a:r>
              <a:rPr lang="en-US" sz="2000" b="1" i="0" u="none" strike="noStrike" cap="none" baseline="30000">
                <a:solidFill>
                  <a:srgbClr val="000000"/>
                </a:solidFill>
                <a:latin typeface="Book Antiqua"/>
                <a:ea typeface="Book Antiqua"/>
                <a:cs typeface="Book Antiqua"/>
                <a:sym typeface="Book Antiqua"/>
              </a:rPr>
              <a:t> </a:t>
            </a:r>
            <a:r>
              <a:rPr lang="en-US" sz="2000" b="1" i="0" u="none" strike="noStrike" cap="none">
                <a:solidFill>
                  <a:srgbClr val="000000"/>
                </a:solidFill>
                <a:latin typeface="Book Antiqua"/>
                <a:ea typeface="Book Antiqua"/>
                <a:cs typeface="Book Antiqua"/>
                <a:sym typeface="Book Antiqua"/>
              </a:rPr>
              <a:t>و سازگاری آن با سطح اطمینان مورد نظر قرار می‌گیرد.</a:t>
            </a:r>
            <a:endParaRPr/>
          </a:p>
        </p:txBody>
      </p:sp>
      <p:pic>
        <p:nvPicPr>
          <p:cNvPr id="282" name="Google Shape;282;p31"/>
          <p:cNvPicPr preferRelativeResize="0"/>
          <p:nvPr/>
        </p:nvPicPr>
        <p:blipFill rotWithShape="1">
          <a:blip r:embed="rId5">
            <a:alphaModFix/>
          </a:blip>
          <a:srcRect/>
          <a:stretch/>
        </p:blipFill>
        <p:spPr>
          <a:xfrm>
            <a:off x="79375" y="1212850"/>
            <a:ext cx="4041776" cy="284638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286"/>
        <p:cNvGrpSpPr/>
        <p:nvPr/>
      </p:nvGrpSpPr>
      <p:grpSpPr>
        <a:xfrm>
          <a:off x="0" y="0"/>
          <a:ext cx="0" cy="0"/>
          <a:chOff x="0" y="0"/>
          <a:chExt cx="0" cy="0"/>
        </a:xfrm>
      </p:grpSpPr>
      <p:sp>
        <p:nvSpPr>
          <p:cNvPr id="287" name="Google Shape;287;p32"/>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16</a:t>
            </a:fld>
            <a:endParaRPr/>
          </a:p>
        </p:txBody>
      </p:sp>
      <p:cxnSp>
        <p:nvCxnSpPr>
          <p:cNvPr id="288" name="Google Shape;288;p32"/>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289" name="Google Shape;289;p32"/>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290" name="Google Shape;290;p32"/>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291" name="Google Shape;291;p32"/>
          <p:cNvSpPr/>
          <p:nvPr/>
        </p:nvSpPr>
        <p:spPr>
          <a:xfrm>
            <a:off x="381000" y="6400800"/>
            <a:ext cx="609600" cy="381000"/>
          </a:xfrm>
          <a:prstGeom prst="leftArrow">
            <a:avLst>
              <a:gd name="adj1" fmla="val 50000"/>
              <a:gd name="adj2" fmla="val 50000"/>
            </a:avLst>
          </a:prstGeom>
          <a:gradFill>
            <a:gsLst>
              <a:gs pos="0">
                <a:srgbClr val="3B889C"/>
              </a:gs>
              <a:gs pos="33000">
                <a:srgbClr val="79BACF"/>
              </a:gs>
              <a:gs pos="46750">
                <a:srgbClr val="98C9DB"/>
              </a:gs>
              <a:gs pos="52999">
                <a:srgbClr val="98C9DB"/>
              </a:gs>
              <a:gs pos="68000">
                <a:srgbClr val="7ABACF"/>
              </a:gs>
              <a:gs pos="100000">
                <a:srgbClr val="3B889C"/>
              </a:gs>
            </a:gsLst>
            <a:lin ang="8349943" scaled="0"/>
          </a:gradFill>
          <a:ln>
            <a:noFill/>
          </a:ln>
          <a:effectLst>
            <a:glow rad="228600">
              <a:srgbClr val="2B2BFF">
                <a:alpha val="40000"/>
              </a:srgbClr>
            </a:glow>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Book Antiqua"/>
              <a:buNone/>
            </a:pPr>
            <a:endParaRPr sz="1800" b="1" i="0" u="none" strike="noStrike" cap="none">
              <a:noFill/>
              <a:effectLst>
                <a:outerShdw blurRad="25500" dist="23000" dir="7020000" algn="tl">
                  <a:srgbClr val="000000">
                    <a:alpha val="50000"/>
                  </a:srgbClr>
                </a:outerShdw>
              </a:effectLst>
              <a:latin typeface="Book Antiqua"/>
              <a:ea typeface="Book Antiqua"/>
              <a:cs typeface="Book Antiqua"/>
              <a:sym typeface="Book Antiqua"/>
            </a:endParaRPr>
          </a:p>
        </p:txBody>
      </p:sp>
      <p:sp>
        <p:nvSpPr>
          <p:cNvPr id="292" name="Google Shape;292;p32"/>
          <p:cNvSpPr txBox="1"/>
          <p:nvPr/>
        </p:nvSpPr>
        <p:spPr>
          <a:xfrm>
            <a:off x="0" y="0"/>
            <a:ext cx="9144000" cy="597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3600"/>
              <a:buFont typeface="Book Antiqua"/>
              <a:buNone/>
            </a:pPr>
            <a:r>
              <a:rPr lang="en-US" sz="36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استفاده از روشهای تحلیلی برای کمک به نتیجه‌گیری کلی</a:t>
            </a:r>
            <a:endParaRPr sz="36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293" name="Google Shape;293;p32"/>
          <p:cNvSpPr txBox="1"/>
          <p:nvPr/>
        </p:nvSpPr>
        <p:spPr>
          <a:xfrm>
            <a:off x="173037" y="692150"/>
            <a:ext cx="8513700" cy="13860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800"/>
              <a:buFont typeface="Book Antiqua"/>
              <a:buNone/>
            </a:pPr>
            <a:r>
              <a:rPr lang="en-US" sz="2800" b="0" i="0" u="none" strike="noStrike" cap="none">
                <a:solidFill>
                  <a:srgbClr val="000000"/>
                </a:solidFill>
                <a:latin typeface="Book Antiqua"/>
                <a:ea typeface="Book Antiqua"/>
                <a:cs typeface="Book Antiqua"/>
                <a:sym typeface="Book Antiqua"/>
              </a:rPr>
              <a:t>حسابرس باید </a:t>
            </a:r>
            <a:r>
              <a:rPr lang="en-US" sz="2800" b="1" i="0" u="none" strike="noStrike" cap="none">
                <a:solidFill>
                  <a:srgbClr val="000000"/>
                </a:solidFill>
                <a:latin typeface="Book Antiqua"/>
                <a:ea typeface="Book Antiqua"/>
                <a:cs typeface="Book Antiqua"/>
                <a:sym typeface="Book Antiqua"/>
              </a:rPr>
              <a:t>در زمانی نزدیک به خاتمه کار </a:t>
            </a:r>
            <a:r>
              <a:rPr lang="en-US" sz="2800" b="0" i="0" u="none" strike="noStrike" cap="none">
                <a:solidFill>
                  <a:srgbClr val="000000"/>
                </a:solidFill>
                <a:latin typeface="Book Antiqua"/>
                <a:ea typeface="Book Antiqua"/>
                <a:cs typeface="Book Antiqua"/>
                <a:sym typeface="Book Antiqua"/>
              </a:rPr>
              <a:t>حسابرسی، روشهای تحلیلی را که در دستیابی به یک نتيجه‌گيري كلي درباره سازگاری صورتهاي مالي با شناخت وی از واحد تجاري کمک می‌کند، طراحی و اجرا کند. </a:t>
            </a:r>
            <a:endParaRPr/>
          </a:p>
        </p:txBody>
      </p:sp>
      <p:sp>
        <p:nvSpPr>
          <p:cNvPr id="294" name="Google Shape;294;p32"/>
          <p:cNvSpPr txBox="1"/>
          <p:nvPr/>
        </p:nvSpPr>
        <p:spPr>
          <a:xfrm>
            <a:off x="454025" y="2500312"/>
            <a:ext cx="7921500" cy="3478200"/>
          </a:xfrm>
          <a:prstGeom prst="rect">
            <a:avLst/>
          </a:prstGeom>
          <a:solidFill>
            <a:schemeClr val="dk1"/>
          </a:solidFill>
          <a:ln w="25400" cap="flat" cmpd="sng">
            <a:solidFill>
              <a:schemeClr val="lt1"/>
            </a:solidFill>
            <a:prstDash val="solid"/>
            <a:miter lim="800000"/>
            <a:headEnd type="none" w="sm" len="sm"/>
            <a:tailEnd type="none" w="sm" len="sm"/>
          </a:ln>
        </p:spPr>
        <p:txBody>
          <a:bodyPr spcFirstLastPara="1" wrap="square" lIns="91425" tIns="45700" rIns="91425" bIns="45700" anchor="t" anchorCtr="0">
            <a:spAutoFit/>
          </a:bodyPr>
          <a:lstStyle/>
          <a:p>
            <a:pPr marL="342900" marR="0" lvl="0" indent="-342900" algn="just" rtl="1">
              <a:lnSpc>
                <a:spcPct val="100000"/>
              </a:lnSpc>
              <a:spcBef>
                <a:spcPts val="0"/>
              </a:spcBef>
              <a:spcAft>
                <a:spcPts val="0"/>
              </a:spcAft>
              <a:buClr>
                <a:srgbClr val="000000"/>
              </a:buClr>
              <a:buSzPts val="2200"/>
              <a:buFont typeface="Noto Sans Symbols"/>
              <a:buChar char="✔"/>
            </a:pPr>
            <a:r>
              <a:rPr lang="en-US" sz="2200" b="1" i="0" u="none" strike="noStrike" cap="none">
                <a:solidFill>
                  <a:srgbClr val="000000"/>
                </a:solidFill>
                <a:latin typeface="Book Antiqua"/>
                <a:ea typeface="Book Antiqua"/>
                <a:cs typeface="Book Antiqua"/>
                <a:sym typeface="Book Antiqua"/>
              </a:rPr>
              <a:t>نتایج حاصل از طراحی و اجرای روشهای تحلیلی </a:t>
            </a:r>
            <a:r>
              <a:rPr lang="en-US" sz="2200" b="1" i="0" u="sng" strike="noStrike" cap="none">
                <a:solidFill>
                  <a:srgbClr val="000000"/>
                </a:solidFill>
                <a:latin typeface="Book Antiqua"/>
                <a:ea typeface="Book Antiqua"/>
                <a:cs typeface="Book Antiqua"/>
                <a:sym typeface="Book Antiqua"/>
              </a:rPr>
              <a:t>برای تأیید نتایج کسب شده حاصل از رسیدگی </a:t>
            </a:r>
            <a:r>
              <a:rPr lang="en-US" sz="2200" b="1" i="0" u="none" strike="noStrike" cap="none">
                <a:solidFill>
                  <a:srgbClr val="000000"/>
                </a:solidFill>
                <a:latin typeface="Book Antiqua"/>
                <a:ea typeface="Book Antiqua"/>
                <a:cs typeface="Book Antiqua"/>
                <a:sym typeface="Book Antiqua"/>
              </a:rPr>
              <a:t>به هر یک از اجزا یا عناصر صورتهای مالی مورد استفاده قرار می‌گیرد. </a:t>
            </a:r>
            <a:r>
              <a:rPr lang="en-US" sz="2200" b="0" i="0" u="none" strike="noStrike" cap="none">
                <a:solidFill>
                  <a:srgbClr val="000000"/>
                </a:solidFill>
                <a:latin typeface="Book Antiqua"/>
                <a:ea typeface="Book Antiqua"/>
                <a:cs typeface="Book Antiqua"/>
                <a:sym typeface="Book Antiqua"/>
              </a:rPr>
              <a:t>این کار به حسابرس کمک می‌کند که بتواند به نتیجه‌گیریهای معقولي كه مبناي اظهارنظر وی قرار مي‌گيرد، دست يابد.</a:t>
            </a:r>
            <a:endParaRPr sz="2200" b="1" i="0" u="none" strike="noStrike" cap="none">
              <a:solidFill>
                <a:srgbClr val="000000"/>
              </a:solidFill>
              <a:latin typeface="Book Antiqua"/>
              <a:ea typeface="Book Antiqua"/>
              <a:cs typeface="Book Antiqua"/>
              <a:sym typeface="Book Antiqua"/>
            </a:endParaRPr>
          </a:p>
          <a:p>
            <a:pPr marL="342900" marR="0" lvl="0" indent="-342900" algn="just" rtl="1">
              <a:lnSpc>
                <a:spcPct val="100000"/>
              </a:lnSpc>
              <a:spcBef>
                <a:spcPts val="0"/>
              </a:spcBef>
              <a:spcAft>
                <a:spcPts val="0"/>
              </a:spcAft>
              <a:buClr>
                <a:srgbClr val="000000"/>
              </a:buClr>
              <a:buSzPts val="2200"/>
              <a:buFont typeface="Noto Sans Symbols"/>
              <a:buChar char="✔"/>
            </a:pPr>
            <a:r>
              <a:rPr lang="en-US" sz="2200" b="1" i="0" u="none" strike="noStrike" cap="none">
                <a:solidFill>
                  <a:srgbClr val="000000"/>
                </a:solidFill>
                <a:latin typeface="Book Antiqua"/>
                <a:ea typeface="Book Antiqua"/>
                <a:cs typeface="Book Antiqua"/>
                <a:sym typeface="Book Antiqua"/>
              </a:rPr>
              <a:t>نتایج این قبیل روشهای تحلیلی ممکن است بیانگر </a:t>
            </a:r>
            <a:r>
              <a:rPr lang="en-US" sz="2200" b="1" i="0" u="sng" strike="noStrike" cap="none">
                <a:solidFill>
                  <a:srgbClr val="000000"/>
                </a:solidFill>
                <a:latin typeface="Book Antiqua"/>
                <a:ea typeface="Book Antiqua"/>
                <a:cs typeface="Book Antiqua"/>
                <a:sym typeface="Book Antiqua"/>
              </a:rPr>
              <a:t>خطر تحریف بااهمیتی باشد که پیش از این شناسایی نشده</a:t>
            </a:r>
            <a:r>
              <a:rPr lang="en-US" sz="2200" b="1" i="0" u="none" strike="noStrike" cap="none">
                <a:solidFill>
                  <a:srgbClr val="000000"/>
                </a:solidFill>
                <a:latin typeface="Book Antiqua"/>
                <a:ea typeface="Book Antiqua"/>
                <a:cs typeface="Book Antiqua"/>
                <a:sym typeface="Book Antiqua"/>
              </a:rPr>
              <a:t> است. </a:t>
            </a:r>
            <a:r>
              <a:rPr lang="en-US" sz="2200" b="0" i="0" u="none" strike="noStrike" cap="none">
                <a:solidFill>
                  <a:srgbClr val="000000"/>
                </a:solidFill>
                <a:latin typeface="Book Antiqua"/>
                <a:ea typeface="Book Antiqua"/>
                <a:cs typeface="Book Antiqua"/>
                <a:sym typeface="Book Antiqua"/>
              </a:rPr>
              <a:t>در چنین شرایطی، حسابرس طبق استاندارد 315 باید در ارزیابی قبلی خود از خطرهای تحریف بااهمیت تجدیدنظر و بر همین اساس روشهای حسابرسی طراحی ‌شده را تعدیل ‌کند. </a:t>
            </a:r>
            <a:endParaRPr sz="2200" b="1" i="0" u="none" strike="noStrike" cap="none">
              <a:solidFill>
                <a:srgbClr val="000000"/>
              </a:solidFill>
              <a:latin typeface="Book Antiqua"/>
              <a:ea typeface="Book Antiqua"/>
              <a:cs typeface="Book Antiqua"/>
              <a:sym typeface="Book Antiqua"/>
            </a:endParaRPr>
          </a:p>
          <a:p>
            <a:pPr marL="342900" marR="0" lvl="0" indent="-342900" algn="just" rtl="1">
              <a:lnSpc>
                <a:spcPct val="100000"/>
              </a:lnSpc>
              <a:spcBef>
                <a:spcPts val="0"/>
              </a:spcBef>
              <a:spcAft>
                <a:spcPts val="0"/>
              </a:spcAft>
              <a:buClr>
                <a:srgbClr val="000000"/>
              </a:buClr>
              <a:buSzPts val="2200"/>
              <a:buFont typeface="Noto Sans Symbols"/>
              <a:buChar char="✔"/>
            </a:pPr>
            <a:r>
              <a:rPr lang="en-US" sz="2200" b="1" i="0" u="none" strike="noStrike" cap="none">
                <a:solidFill>
                  <a:srgbClr val="000000"/>
                </a:solidFill>
                <a:latin typeface="Book Antiqua"/>
                <a:ea typeface="Book Antiqua"/>
                <a:cs typeface="Book Antiqua"/>
                <a:sym typeface="Book Antiqua"/>
              </a:rPr>
              <a:t>روشهای تحلیلی اجرا شده ممکن است مشابه روشهای تحلیلی باشد که به عنوان روشهای ارزیابی خطر مورد استفاده قرار گرفته است</a:t>
            </a:r>
            <a:r>
              <a:rPr lang="en-US" sz="2200" b="0" i="0" u="none" strike="noStrike" cap="none">
                <a:solidFill>
                  <a:srgbClr val="000000"/>
                </a:solidFill>
                <a:latin typeface="Book Antiqua"/>
                <a:ea typeface="Book Antiqua"/>
                <a:cs typeface="Book Antiqua"/>
                <a:sym typeface="Book Antiqua"/>
              </a:rPr>
              <a: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298"/>
        <p:cNvGrpSpPr/>
        <p:nvPr/>
      </p:nvGrpSpPr>
      <p:grpSpPr>
        <a:xfrm>
          <a:off x="0" y="0"/>
          <a:ext cx="0" cy="0"/>
          <a:chOff x="0" y="0"/>
          <a:chExt cx="0" cy="0"/>
        </a:xfrm>
      </p:grpSpPr>
      <p:sp>
        <p:nvSpPr>
          <p:cNvPr id="299" name="Google Shape;299;p33"/>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17</a:t>
            </a:fld>
            <a:endParaRPr/>
          </a:p>
        </p:txBody>
      </p:sp>
      <p:cxnSp>
        <p:nvCxnSpPr>
          <p:cNvPr id="300" name="Google Shape;300;p33"/>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301" name="Google Shape;301;p33"/>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302" name="Google Shape;302;p33"/>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303" name="Google Shape;303;p33"/>
          <p:cNvSpPr txBox="1"/>
          <p:nvPr/>
        </p:nvSpPr>
        <p:spPr>
          <a:xfrm>
            <a:off x="0" y="0"/>
            <a:ext cx="9144000" cy="597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4100"/>
              <a:buFont typeface="Book Antiqua"/>
              <a:buNone/>
            </a:pPr>
            <a:r>
              <a:rPr lang="en-US"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پی‌جویی نتایج روشهای تحلیلی</a:t>
            </a:r>
            <a:endParaRPr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304" name="Google Shape;304;p33"/>
          <p:cNvSpPr txBox="1"/>
          <p:nvPr/>
        </p:nvSpPr>
        <p:spPr>
          <a:xfrm>
            <a:off x="395287" y="908050"/>
            <a:ext cx="8291400" cy="23082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400"/>
              <a:buFont typeface="Book Antiqua"/>
              <a:buNone/>
            </a:pPr>
            <a:r>
              <a:rPr lang="en-US" sz="2400" b="0" i="0" u="none" strike="noStrike" cap="none">
                <a:solidFill>
                  <a:srgbClr val="000000"/>
                </a:solidFill>
                <a:latin typeface="Book Antiqua"/>
                <a:ea typeface="Book Antiqua"/>
                <a:cs typeface="Book Antiqua"/>
                <a:sym typeface="Book Antiqua"/>
              </a:rPr>
              <a:t>اگر روشهای تحلیلی اجرا شده طبق این استاندارد، نوسانات یا روابط مغایر با سایر اطلاعات مربوط یا به میزان قابل ملاحظه‌ای متفاوت با ارزشهای مورد انتظار را مشخص کند، حسابرس باید چنین تفاوتهایی را از طریق موارد زیر پی‌جویی کند:</a:t>
            </a:r>
            <a:endParaRPr sz="2400" b="0" i="0" u="none" strike="noStrike" cap="none">
              <a:solidFill>
                <a:srgbClr val="000000"/>
              </a:solidFill>
              <a:latin typeface="Book Antiqua"/>
              <a:ea typeface="Book Antiqua"/>
              <a:cs typeface="Book Antiqua"/>
              <a:sym typeface="Book Antiqua"/>
            </a:endParaRPr>
          </a:p>
          <a:p>
            <a:pPr marL="0" marR="0" lvl="0" indent="0" algn="just" rtl="1">
              <a:lnSpc>
                <a:spcPct val="100000"/>
              </a:lnSpc>
              <a:spcBef>
                <a:spcPts val="0"/>
              </a:spcBef>
              <a:spcAft>
                <a:spcPts val="0"/>
              </a:spcAft>
              <a:buClr>
                <a:srgbClr val="000000"/>
              </a:buClr>
              <a:buSzPts val="2400"/>
              <a:buFont typeface="Book Antiqua"/>
              <a:buNone/>
            </a:pPr>
            <a:r>
              <a:rPr lang="en-US" sz="2400" b="0" i="0" u="none" strike="noStrike" cap="none">
                <a:solidFill>
                  <a:srgbClr val="000000"/>
                </a:solidFill>
                <a:latin typeface="Book Antiqua"/>
                <a:ea typeface="Book Antiqua"/>
                <a:cs typeface="Book Antiqua"/>
                <a:sym typeface="Book Antiqua"/>
              </a:rPr>
              <a:t>الف. پرس و جو از مدیران اجرایی و کسب شواهد حسابرسی کافی و مناسب در ارتباط با پاسخهای مدیران اجرایی، و</a:t>
            </a:r>
            <a:endParaRPr sz="2400" b="0" i="0" u="none" strike="noStrike" cap="none">
              <a:solidFill>
                <a:srgbClr val="000000"/>
              </a:solidFill>
              <a:latin typeface="Book Antiqua"/>
              <a:ea typeface="Book Antiqua"/>
              <a:cs typeface="Book Antiqua"/>
              <a:sym typeface="Book Antiqua"/>
            </a:endParaRPr>
          </a:p>
          <a:p>
            <a:pPr marL="0" marR="0" lvl="0" indent="0" algn="just" rtl="1">
              <a:lnSpc>
                <a:spcPct val="100000"/>
              </a:lnSpc>
              <a:spcBef>
                <a:spcPts val="0"/>
              </a:spcBef>
              <a:spcAft>
                <a:spcPts val="0"/>
              </a:spcAft>
              <a:buClr>
                <a:srgbClr val="000000"/>
              </a:buClr>
              <a:buSzPts val="2400"/>
              <a:buFont typeface="Book Antiqua"/>
              <a:buNone/>
            </a:pPr>
            <a:r>
              <a:rPr lang="en-US" sz="2400" b="0" i="0" u="none" strike="noStrike" cap="none">
                <a:solidFill>
                  <a:srgbClr val="000000"/>
                </a:solidFill>
                <a:latin typeface="Book Antiqua"/>
                <a:ea typeface="Book Antiqua"/>
                <a:cs typeface="Book Antiqua"/>
                <a:sym typeface="Book Antiqua"/>
              </a:rPr>
              <a:t>ب. اجرای سایر روشهای حسابرسی لازم در این شرایط. </a:t>
            </a:r>
            <a:endParaRPr/>
          </a:p>
        </p:txBody>
      </p:sp>
      <p:sp>
        <p:nvSpPr>
          <p:cNvPr id="305" name="Google Shape;305;p33"/>
          <p:cNvSpPr txBox="1"/>
          <p:nvPr/>
        </p:nvSpPr>
        <p:spPr>
          <a:xfrm>
            <a:off x="900112" y="3573462"/>
            <a:ext cx="7159500" cy="2246400"/>
          </a:xfrm>
          <a:prstGeom prst="rect">
            <a:avLst/>
          </a:prstGeom>
          <a:solidFill>
            <a:schemeClr val="dk1"/>
          </a:solidFill>
          <a:ln w="25400" cap="flat" cmpd="sng">
            <a:solidFill>
              <a:schemeClr val="lt1"/>
            </a:solidFill>
            <a:prstDash val="solid"/>
            <a:miter lim="800000"/>
            <a:headEnd type="none" w="sm" len="sm"/>
            <a:tailEnd type="none" w="sm" len="sm"/>
          </a:ln>
        </p:spPr>
        <p:txBody>
          <a:bodyPr spcFirstLastPara="1" wrap="square" lIns="91425" tIns="45700" rIns="91425" bIns="45700" anchor="t" anchorCtr="0">
            <a:spAutoFit/>
          </a:bodyPr>
          <a:lstStyle/>
          <a:p>
            <a:pPr marL="285750" marR="0" lvl="0" indent="-285750" algn="just" rtl="1">
              <a:lnSpc>
                <a:spcPct val="100000"/>
              </a:lnSpc>
              <a:spcBef>
                <a:spcPts val="0"/>
              </a:spcBef>
              <a:spcAft>
                <a:spcPts val="0"/>
              </a:spcAft>
              <a:buClr>
                <a:srgbClr val="000000"/>
              </a:buClr>
              <a:buSzPts val="2000"/>
              <a:buFont typeface="Noto Sans Symbols"/>
              <a:buChar char="✔"/>
            </a:pPr>
            <a:r>
              <a:rPr lang="en-US" sz="2000" b="0" i="0" u="none" strike="noStrike" cap="none">
                <a:solidFill>
                  <a:srgbClr val="000000"/>
                </a:solidFill>
                <a:latin typeface="Book Antiqua"/>
                <a:ea typeface="Book Antiqua"/>
                <a:cs typeface="Book Antiqua"/>
                <a:sym typeface="Book Antiqua"/>
              </a:rPr>
              <a:t>شواهد حسابرسی مرتبط با پاسخهای مدیران اجرایی به پرس و جوهای حسابرس ممکن است از طریق ارزیابی پاسخها کسب شود، و در این ارزیابی به شناخت حسابرس از واحد تجاری و محیط آن و سایر شواهد حسابرسی کسب‌شده در جریان حسابرسی توجه می‌شود.</a:t>
            </a:r>
            <a:endParaRPr sz="2000" b="0" i="0" u="none" strike="noStrike" cap="none">
              <a:solidFill>
                <a:srgbClr val="000000"/>
              </a:solidFill>
              <a:latin typeface="Book Antiqua"/>
              <a:ea typeface="Book Antiqua"/>
              <a:cs typeface="Book Antiqua"/>
              <a:sym typeface="Book Antiqua"/>
            </a:endParaRPr>
          </a:p>
          <a:p>
            <a:pPr marL="285750" marR="0" lvl="0" indent="-285750" algn="just" rtl="1">
              <a:lnSpc>
                <a:spcPct val="100000"/>
              </a:lnSpc>
              <a:spcBef>
                <a:spcPts val="0"/>
              </a:spcBef>
              <a:spcAft>
                <a:spcPts val="0"/>
              </a:spcAft>
              <a:buClr>
                <a:srgbClr val="000000"/>
              </a:buClr>
              <a:buSzPts val="2000"/>
              <a:buFont typeface="Noto Sans Symbols"/>
              <a:buChar char="✔"/>
            </a:pPr>
            <a:r>
              <a:rPr lang="en-US" sz="2000" b="0" i="0" u="none" strike="noStrike" cap="none">
                <a:solidFill>
                  <a:srgbClr val="000000"/>
                </a:solidFill>
                <a:latin typeface="Book Antiqua"/>
                <a:ea typeface="Book Antiqua"/>
                <a:cs typeface="Book Antiqua"/>
                <a:sym typeface="Book Antiqua"/>
              </a:rPr>
              <a:t>لزوم اجرای سایر روشهای حسابرسی ممکن است هنگامی افزایش یابد که، برای مثال، مدیران اجرایی قادر به ارائه توضیحی نباشند یا توضیح ارائه شده توسط آنها همراه با شواهد حسابرسی کسب‌شده در این خصوص، کافی تلقی نشود.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125"/>
        <p:cNvGrpSpPr/>
        <p:nvPr/>
      </p:nvGrpSpPr>
      <p:grpSpPr>
        <a:xfrm>
          <a:off x="0" y="0"/>
          <a:ext cx="0" cy="0"/>
          <a:chOff x="0" y="0"/>
          <a:chExt cx="0" cy="0"/>
        </a:xfrm>
      </p:grpSpPr>
      <p:sp>
        <p:nvSpPr>
          <p:cNvPr id="126" name="Google Shape;126;p18"/>
          <p:cNvSpPr txBox="1">
            <a:spLocks noGrp="1"/>
          </p:cNvSpPr>
          <p:nvPr>
            <p:ph type="title" idx="4294967295"/>
          </p:nvPr>
        </p:nvSpPr>
        <p:spPr>
          <a:xfrm>
            <a:off x="282222" y="152401"/>
            <a:ext cx="8229600" cy="6261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rgbClr val="CCFFFF"/>
              </a:buClr>
              <a:buSzPts val="4140"/>
              <a:buFont typeface="Book Antiqua"/>
              <a:buNone/>
            </a:pPr>
            <a:r>
              <a:rPr lang="en-US" sz="414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دامنه کاربرد</a:t>
            </a:r>
            <a:endParaRPr sz="414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127" name="Google Shape;127;p18"/>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2</a:t>
            </a:fld>
            <a:endParaRPr/>
          </a:p>
        </p:txBody>
      </p:sp>
      <p:cxnSp>
        <p:nvCxnSpPr>
          <p:cNvPr id="128" name="Google Shape;128;p18"/>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29" name="Google Shape;129;p18"/>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130" name="Google Shape;130;p18"/>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131" name="Google Shape;131;p18"/>
          <p:cNvSpPr/>
          <p:nvPr/>
        </p:nvSpPr>
        <p:spPr>
          <a:xfrm>
            <a:off x="282575" y="881062"/>
            <a:ext cx="8328000" cy="3116400"/>
          </a:xfrm>
          <a:prstGeom prst="roundRect">
            <a:avLst>
              <a:gd name="adj" fmla="val 16667"/>
            </a:avLst>
          </a:prstGeom>
          <a:solidFill>
            <a:schemeClr val="dk1"/>
          </a:solidFill>
          <a:ln w="25400" cap="flat" cmpd="sng">
            <a:solidFill>
              <a:srgbClr val="0C0C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1">
              <a:lnSpc>
                <a:spcPct val="100000"/>
              </a:lnSpc>
              <a:spcBef>
                <a:spcPts val="0"/>
              </a:spcBef>
              <a:spcAft>
                <a:spcPts val="0"/>
              </a:spcAft>
              <a:buClr>
                <a:srgbClr val="000000"/>
              </a:buClr>
              <a:buSzPts val="2900"/>
              <a:buFont typeface="Book Antiqua"/>
              <a:buNone/>
            </a:pPr>
            <a:r>
              <a:rPr lang="en-US" sz="2900" b="1" i="0" u="none" strike="noStrike" cap="none">
                <a:solidFill>
                  <a:srgbClr val="000000"/>
                </a:solidFill>
                <a:latin typeface="Book Antiqua"/>
                <a:ea typeface="Book Antiqua"/>
                <a:cs typeface="Book Antiqua"/>
                <a:sym typeface="Book Antiqua"/>
              </a:rPr>
              <a:t>در این استاندارد:</a:t>
            </a:r>
            <a:endParaRPr/>
          </a:p>
          <a:p>
            <a:pPr marL="0" marR="0" lvl="0" indent="-184150" algn="just" rtl="1">
              <a:lnSpc>
                <a:spcPct val="100000"/>
              </a:lnSpc>
              <a:spcBef>
                <a:spcPts val="0"/>
              </a:spcBef>
              <a:spcAft>
                <a:spcPts val="0"/>
              </a:spcAft>
              <a:buClr>
                <a:srgbClr val="000000"/>
              </a:buClr>
              <a:buSzPts val="2900"/>
              <a:buFont typeface="Noto Sans Symbols"/>
              <a:buChar char="✔"/>
            </a:pPr>
            <a:r>
              <a:rPr lang="en-US" sz="2900" b="1" i="0" u="none" strike="noStrike" cap="none">
                <a:solidFill>
                  <a:srgbClr val="000000"/>
                </a:solidFill>
                <a:latin typeface="Book Antiqua"/>
                <a:ea typeface="Book Antiqua"/>
                <a:cs typeface="Book Antiqua"/>
                <a:sym typeface="Book Antiqua"/>
              </a:rPr>
              <a:t>کاربرد روشهای تحلیلی به عنوان آزمونهای محتوای حسابرسی مطرح شده است. </a:t>
            </a:r>
            <a:endParaRPr/>
          </a:p>
          <a:p>
            <a:pPr marL="0" marR="0" lvl="0" indent="-184150" algn="just" rtl="1">
              <a:lnSpc>
                <a:spcPct val="100000"/>
              </a:lnSpc>
              <a:spcBef>
                <a:spcPts val="0"/>
              </a:spcBef>
              <a:spcAft>
                <a:spcPts val="0"/>
              </a:spcAft>
              <a:buClr>
                <a:srgbClr val="000000"/>
              </a:buClr>
              <a:buSzPts val="2900"/>
              <a:buFont typeface="Noto Sans Symbols"/>
              <a:buChar char="✔"/>
            </a:pPr>
            <a:r>
              <a:rPr lang="en-US" sz="2900" b="1" i="0" u="none" strike="noStrike" cap="none">
                <a:solidFill>
                  <a:srgbClr val="000000"/>
                </a:solidFill>
                <a:latin typeface="Book Antiqua"/>
                <a:ea typeface="Book Antiqua"/>
                <a:cs typeface="Book Antiqua"/>
                <a:sym typeface="Book Antiqua"/>
              </a:rPr>
              <a:t>مسئولیت حسابرس در خصوص اجرای روشهای تحلیلی در زمانی  نزدیک به خاتمه کار حسابرسی مطرح می‌شود که به منظور نتیجه‌گیری کلی نسبت به صورتهای مالی انجام می‌شود. </a:t>
            </a:r>
            <a:endParaRPr/>
          </a:p>
        </p:txBody>
      </p:sp>
      <p:sp>
        <p:nvSpPr>
          <p:cNvPr id="132" name="Google Shape;132;p18"/>
          <p:cNvSpPr txBox="1"/>
          <p:nvPr/>
        </p:nvSpPr>
        <p:spPr>
          <a:xfrm>
            <a:off x="255587" y="4073525"/>
            <a:ext cx="8382000" cy="22464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در استاندارد 315 (”تشخیص و ارزیابی خطرهای تحریف بااهمیت از طریق شناخت واحد تجاری و محیط آن (تجدیدنظر‌شده 1393)“، بند 6-ب)، کاربرد روشهای تحلیلی به عنوان روشهای ارزیابی خطر مطرح شده است. </a:t>
            </a:r>
            <a:endParaRPr/>
          </a:p>
          <a:p>
            <a:pPr marL="0" marR="0" lvl="0" indent="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استاندارد استاندارد حسابرسی 330، (”برخوردهای حسابرس با خطرهای ارزیابی شده (تجدیدنظر شده 1393)“، بندهای 6 و 18)، شامل الزامات و رهنمودهایی درخصوص ماهیت، زمان‌بندی اجرا و میزان روشهای حسابرسی در برخورد با خطرهای ارزیابی ‌شده است که این روشهای حسابرسی می‌تواند شامل روشهای تحلیلی باشد.</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9"/>
          <p:cNvSpPr txBox="1">
            <a:spLocks noGrp="1"/>
          </p:cNvSpPr>
          <p:nvPr>
            <p:ph type="title" idx="4294967295"/>
          </p:nvPr>
        </p:nvSpPr>
        <p:spPr>
          <a:xfrm>
            <a:off x="381000" y="228600"/>
            <a:ext cx="8229600" cy="8382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4400"/>
              <a:buFont typeface="Book Antiqua"/>
              <a:buNone/>
            </a:pPr>
            <a:r>
              <a:rPr lang="en-US" sz="44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تاريخ اجرا</a:t>
            </a:r>
            <a:endParaRPr/>
          </a:p>
        </p:txBody>
      </p:sp>
      <p:sp>
        <p:nvSpPr>
          <p:cNvPr id="138" name="Google Shape;138;p19"/>
          <p:cNvSpPr txBox="1">
            <a:spLocks noGrp="1"/>
          </p:cNvSpPr>
          <p:nvPr>
            <p:ph type="body" idx="1"/>
          </p:nvPr>
        </p:nvSpPr>
        <p:spPr>
          <a:xfrm>
            <a:off x="457200" y="1447800"/>
            <a:ext cx="8229600" cy="5105400"/>
          </a:xfrm>
          <a:prstGeom prst="rect">
            <a:avLst/>
          </a:prstGeom>
          <a:noFill/>
          <a:ln>
            <a:noFill/>
          </a:ln>
        </p:spPr>
        <p:txBody>
          <a:bodyPr spcFirstLastPara="1" wrap="square" lIns="91425" tIns="45700" rIns="91425" bIns="45700" anchor="t" anchorCtr="0">
            <a:noAutofit/>
          </a:bodyPr>
          <a:lstStyle/>
          <a:p>
            <a:pPr marL="547687" marR="0" lvl="0" indent="-411162" algn="ctr" rtl="1">
              <a:lnSpc>
                <a:spcPct val="120000"/>
              </a:lnSpc>
              <a:spcBef>
                <a:spcPts val="0"/>
              </a:spcBef>
              <a:spcAft>
                <a:spcPts val="0"/>
              </a:spcAft>
              <a:buClr>
                <a:srgbClr val="F9F9F9"/>
              </a:buClr>
              <a:buSzPts val="2340"/>
              <a:buFont typeface="Noto Sans Symbols"/>
              <a:buChar char="▣"/>
            </a:pPr>
            <a:r>
              <a:rPr lang="en-US" sz="3600" b="1" i="0" u="none" strike="noStrike" cap="none">
                <a:solidFill>
                  <a:schemeClr val="lt1"/>
                </a:solidFill>
                <a:latin typeface="Book Antiqua"/>
                <a:ea typeface="Book Antiqua"/>
                <a:cs typeface="Book Antiqua"/>
                <a:sym typeface="Book Antiqua"/>
              </a:rPr>
              <a:t>صورتهاي مالي با دوره مالي آغاز شده از اول فروردين 1395 و پس از آن</a:t>
            </a:r>
            <a:endParaRPr/>
          </a:p>
          <a:p>
            <a:pPr marL="547687" marR="0" lvl="0" indent="-262572" algn="l" rtl="0">
              <a:spcBef>
                <a:spcPts val="1320"/>
              </a:spcBef>
              <a:spcAft>
                <a:spcPts val="0"/>
              </a:spcAft>
              <a:buClr>
                <a:srgbClr val="F9F9F9"/>
              </a:buClr>
              <a:buSzPts val="2340"/>
              <a:buFont typeface="Noto Sans Symbols"/>
              <a:buNone/>
            </a:pPr>
            <a:endParaRPr sz="3600" b="1" i="0" u="none">
              <a:solidFill>
                <a:schemeClr val="lt1"/>
              </a:solidFill>
              <a:latin typeface="Book Antiqua"/>
              <a:ea typeface="Book Antiqua"/>
              <a:cs typeface="Book Antiqua"/>
              <a:sym typeface="Book Antiqua"/>
            </a:endParaRPr>
          </a:p>
        </p:txBody>
      </p:sp>
      <p:sp>
        <p:nvSpPr>
          <p:cNvPr id="139" name="Google Shape;139;p19"/>
          <p:cNvSpPr txBox="1"/>
          <p:nvPr/>
        </p:nvSpPr>
        <p:spPr>
          <a:xfrm>
            <a:off x="8534400" y="64770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3</a:t>
            </a:fld>
            <a:endParaRPr/>
          </a:p>
        </p:txBody>
      </p:sp>
      <p:cxnSp>
        <p:nvCxnSpPr>
          <p:cNvPr id="140" name="Google Shape;140;p19"/>
          <p:cNvCxnSpPr/>
          <p:nvPr/>
        </p:nvCxnSpPr>
        <p:spPr>
          <a:xfrm flipH="1">
            <a:off x="8686800" y="1066800"/>
            <a:ext cx="76200" cy="5791200"/>
          </a:xfrm>
          <a:prstGeom prst="straightConnector1">
            <a:avLst/>
          </a:prstGeom>
          <a:noFill/>
          <a:ln w="3810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41" name="Google Shape;141;p19"/>
          <p:cNvCxnSpPr/>
          <p:nvPr/>
        </p:nvCxnSpPr>
        <p:spPr>
          <a:xfrm>
            <a:off x="685800" y="6400800"/>
            <a:ext cx="8458200" cy="0"/>
          </a:xfrm>
          <a:prstGeom prst="straightConnector1">
            <a:avLst/>
          </a:prstGeom>
          <a:noFill/>
          <a:ln w="3810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142" name="Google Shape;142;p19"/>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pic>
        <p:nvPicPr>
          <p:cNvPr id="143" name="Google Shape;143;p19" descr="sazmanehesabc_Fixd.jpg"/>
          <p:cNvPicPr preferRelativeResize="0"/>
          <p:nvPr/>
        </p:nvPicPr>
        <p:blipFill rotWithShape="1">
          <a:blip r:embed="rId4">
            <a:alphaModFix/>
          </a:blip>
          <a:srcRect/>
          <a:stretch/>
        </p:blipFill>
        <p:spPr>
          <a:xfrm>
            <a:off x="914400" y="2971800"/>
            <a:ext cx="7315200" cy="3200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animEffect transition="in" filter="fade">
                                      <p:cBhvr>
                                        <p:cTn id="7" dur="1000"/>
                                        <p:tgtEl>
                                          <p:spTgt spid="1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8">
                                            <p:txEl>
                                              <p:pRg st="1" end="1"/>
                                            </p:txEl>
                                          </p:spTgt>
                                        </p:tgtEl>
                                        <p:attrNameLst>
                                          <p:attrName>style.visibility</p:attrName>
                                        </p:attrNameLst>
                                      </p:cBhvr>
                                      <p:to>
                                        <p:strVal val="visible"/>
                                      </p:to>
                                    </p:set>
                                    <p:animEffect transition="in" filter="fade">
                                      <p:cBhvr>
                                        <p:cTn id="12" dur="1000"/>
                                        <p:tgtEl>
                                          <p:spTgt spid="1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147"/>
        <p:cNvGrpSpPr/>
        <p:nvPr/>
      </p:nvGrpSpPr>
      <p:grpSpPr>
        <a:xfrm>
          <a:off x="0" y="0"/>
          <a:ext cx="0" cy="0"/>
          <a:chOff x="0" y="0"/>
          <a:chExt cx="0" cy="0"/>
        </a:xfrm>
      </p:grpSpPr>
      <p:sp>
        <p:nvSpPr>
          <p:cNvPr id="148" name="Google Shape;148;p20"/>
          <p:cNvSpPr txBox="1">
            <a:spLocks noGrp="1"/>
          </p:cNvSpPr>
          <p:nvPr>
            <p:ph type="title" idx="4294967295"/>
          </p:nvPr>
        </p:nvSpPr>
        <p:spPr>
          <a:xfrm>
            <a:off x="304800" y="228600"/>
            <a:ext cx="8229600" cy="762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rgbClr val="CCFFFF"/>
              </a:buClr>
              <a:buSzPts val="4140"/>
              <a:buFont typeface="Book Antiqua"/>
              <a:buNone/>
            </a:pPr>
            <a:r>
              <a:rPr lang="en-US" sz="414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هدف</a:t>
            </a:r>
            <a:endParaRPr sz="414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149" name="Google Shape;149;p20"/>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4</a:t>
            </a:fld>
            <a:endParaRPr/>
          </a:p>
        </p:txBody>
      </p:sp>
      <p:cxnSp>
        <p:nvCxnSpPr>
          <p:cNvPr id="150" name="Google Shape;150;p20"/>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51" name="Google Shape;151;p20"/>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152" name="Google Shape;152;p20"/>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pic>
        <p:nvPicPr>
          <p:cNvPr id="153" name="Google Shape;153;p20"/>
          <p:cNvPicPr preferRelativeResize="0"/>
          <p:nvPr/>
        </p:nvPicPr>
        <p:blipFill rotWithShape="1">
          <a:blip r:embed="rId4">
            <a:alphaModFix/>
          </a:blip>
          <a:srcRect/>
          <a:stretch/>
        </p:blipFill>
        <p:spPr>
          <a:xfrm>
            <a:off x="92075" y="993775"/>
            <a:ext cx="8601075" cy="4810125"/>
          </a:xfrm>
          <a:prstGeom prst="rect">
            <a:avLst/>
          </a:prstGeom>
          <a:noFill/>
          <a:ln>
            <a:noFill/>
          </a:ln>
        </p:spPr>
      </p:pic>
      <p:pic>
        <p:nvPicPr>
          <p:cNvPr id="154" name="Google Shape;154;p20" descr="BULLSEY2"/>
          <p:cNvPicPr preferRelativeResize="0"/>
          <p:nvPr/>
        </p:nvPicPr>
        <p:blipFill rotWithShape="1">
          <a:blip r:embed="rId5">
            <a:alphaModFix/>
          </a:blip>
          <a:srcRect/>
          <a:stretch/>
        </p:blipFill>
        <p:spPr>
          <a:xfrm>
            <a:off x="6897687" y="5176837"/>
            <a:ext cx="1522412" cy="12239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
                                        </p:tgtEl>
                                        <p:attrNameLst>
                                          <p:attrName>style.visibility</p:attrName>
                                        </p:attrNameLst>
                                      </p:cBhvr>
                                      <p:to>
                                        <p:strVal val="visible"/>
                                      </p:to>
                                    </p:set>
                                    <p:anim calcmode="lin" valueType="num">
                                      <p:cBhvr additive="base">
                                        <p:cTn id="7" dur="500"/>
                                        <p:tgtEl>
                                          <p:spTgt spid="153"/>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4"/>
                                        </p:tgtEl>
                                        <p:attrNameLst>
                                          <p:attrName>style.visibility</p:attrName>
                                        </p:attrNameLst>
                                      </p:cBhvr>
                                      <p:to>
                                        <p:strVal val="visible"/>
                                      </p:to>
                                    </p:set>
                                    <p:anim calcmode="lin" valueType="num">
                                      <p:cBhvr additive="base">
                                        <p:cTn id="12" dur="500"/>
                                        <p:tgtEl>
                                          <p:spTgt spid="1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1"/>
          <p:cNvSpPr txBox="1">
            <a:spLocks noGrp="1"/>
          </p:cNvSpPr>
          <p:nvPr>
            <p:ph type="title" idx="4294967295"/>
          </p:nvPr>
        </p:nvSpPr>
        <p:spPr>
          <a:xfrm>
            <a:off x="533400" y="0"/>
            <a:ext cx="8229600" cy="597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rgbClr val="CCFFFF"/>
              </a:buClr>
              <a:buSzPts val="4140"/>
              <a:buFont typeface="Book Antiqua"/>
              <a:buNone/>
            </a:pPr>
            <a:r>
              <a:rPr lang="en-US" sz="414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تعریف</a:t>
            </a:r>
            <a:endParaRPr sz="414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160" name="Google Shape;160;p21"/>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5</a:t>
            </a:fld>
            <a:endParaRPr/>
          </a:p>
        </p:txBody>
      </p:sp>
      <p:cxnSp>
        <p:nvCxnSpPr>
          <p:cNvPr id="161" name="Google Shape;161;p21"/>
          <p:cNvCxnSpPr/>
          <p:nvPr/>
        </p:nvCxnSpPr>
        <p:spPr>
          <a:xfrm flipH="1">
            <a:off x="8686937" y="1371600"/>
            <a:ext cx="45900" cy="54864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62" name="Google Shape;162;p21"/>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163" name="Google Shape;163;p21"/>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164" name="Google Shape;164;p21"/>
          <p:cNvSpPr/>
          <p:nvPr/>
        </p:nvSpPr>
        <p:spPr>
          <a:xfrm>
            <a:off x="114300" y="1924050"/>
            <a:ext cx="8420100" cy="3943200"/>
          </a:xfrm>
          <a:prstGeom prst="roundRect">
            <a:avLst>
              <a:gd name="adj" fmla="val 16667"/>
            </a:avLst>
          </a:prstGeom>
          <a:solidFill>
            <a:schemeClr val="lt1"/>
          </a:solidFill>
          <a:ln w="25400" cap="flat" cmpd="sng">
            <a:solidFill>
              <a:srgbClr val="0C0CFF"/>
            </a:solidFill>
            <a:prstDash val="solid"/>
            <a:miter lim="800000"/>
            <a:headEnd type="none" w="sm" len="sm"/>
            <a:tailEnd type="none" w="sm" len="sm"/>
          </a:ln>
        </p:spPr>
        <p:txBody>
          <a:bodyPr spcFirstLastPara="1" wrap="square" lIns="91425" tIns="45700" rIns="91425" bIns="45700" anchor="ctr" anchorCtr="0">
            <a:noAutofit/>
          </a:bodyPr>
          <a:lstStyle/>
          <a:p>
            <a:pPr marL="781050" marR="0" lvl="0" indent="-457200" algn="just" rtl="1">
              <a:lnSpc>
                <a:spcPct val="100000"/>
              </a:lnSpc>
              <a:spcBef>
                <a:spcPts val="0"/>
              </a:spcBef>
              <a:spcAft>
                <a:spcPts val="0"/>
              </a:spcAft>
              <a:buClr>
                <a:srgbClr val="000000"/>
              </a:buClr>
              <a:buSzPts val="3200"/>
              <a:buFont typeface="Noto Sans Symbols"/>
              <a:buChar char="✔"/>
            </a:pPr>
            <a:r>
              <a:rPr lang="en-US" sz="3200" b="1" i="0" u="none" strike="noStrike" cap="none">
                <a:solidFill>
                  <a:srgbClr val="000000"/>
                </a:solidFill>
                <a:latin typeface="Book Antiqua"/>
                <a:ea typeface="Book Antiqua"/>
                <a:cs typeface="Book Antiqua"/>
                <a:sym typeface="Book Antiqua"/>
              </a:rPr>
              <a:t>ارزیابی اطلاعات مالی از طریق تحلیل روابط منطقی بین داده‌های مالی و غیرمالی است. </a:t>
            </a:r>
            <a:endParaRPr/>
          </a:p>
          <a:p>
            <a:pPr marL="781050" marR="0" lvl="0" indent="-457200" algn="just" rtl="1">
              <a:lnSpc>
                <a:spcPct val="100000"/>
              </a:lnSpc>
              <a:spcBef>
                <a:spcPts val="500"/>
              </a:spcBef>
              <a:spcAft>
                <a:spcPts val="0"/>
              </a:spcAft>
              <a:buClr>
                <a:srgbClr val="000000"/>
              </a:buClr>
              <a:buSzPts val="3200"/>
              <a:buFont typeface="Noto Sans Symbols"/>
              <a:buChar char="✔"/>
            </a:pPr>
            <a:r>
              <a:rPr lang="en-US" sz="3200" b="1" i="0" u="none" strike="noStrike" cap="none">
                <a:solidFill>
                  <a:srgbClr val="000000"/>
                </a:solidFill>
                <a:latin typeface="Book Antiqua"/>
                <a:ea typeface="Book Antiqua"/>
                <a:cs typeface="Book Antiqua"/>
                <a:sym typeface="Book Antiqua"/>
              </a:rPr>
              <a:t>علاوه بر این، روشهای تحلیلی، حسب ضرورت، شامل پی‌جوییهای لازم در صورت مشخص شدن نوسانات یا روابط مغایر با سایر اطلاعات مربوط یا متفاوت با مقادیر مورد انتظار، به میزانی قابل ملاحظه، است. </a:t>
            </a:r>
            <a:r>
              <a:rPr lang="en-US" sz="2900" b="1" i="0" u="none" strike="noStrike" cap="none">
                <a:solidFill>
                  <a:srgbClr val="000000"/>
                </a:solidFill>
                <a:latin typeface="Book Antiqua"/>
                <a:ea typeface="Book Antiqua"/>
                <a:cs typeface="Book Antiqua"/>
                <a:sym typeface="Book Antiqua"/>
              </a:rPr>
              <a:t> </a:t>
            </a:r>
            <a:endParaRPr/>
          </a:p>
        </p:txBody>
      </p:sp>
      <p:sp>
        <p:nvSpPr>
          <p:cNvPr id="165" name="Google Shape;165;p21"/>
          <p:cNvSpPr/>
          <p:nvPr/>
        </p:nvSpPr>
        <p:spPr>
          <a:xfrm>
            <a:off x="120650" y="873125"/>
            <a:ext cx="8451900" cy="914400"/>
          </a:xfrm>
          <a:prstGeom prst="downArrowCallout">
            <a:avLst>
              <a:gd name="adj1" fmla="val 14035"/>
              <a:gd name="adj2" fmla="val 10216"/>
              <a:gd name="adj3" fmla="val 16200"/>
              <a:gd name="adj4" fmla="val 10508"/>
            </a:avLst>
          </a:prstGeom>
          <a:solidFill>
            <a:schemeClr val="accent2"/>
          </a:solidFill>
          <a:ln w="25400" cap="flat" cmpd="sng">
            <a:solidFill>
              <a:srgbClr val="4848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FFFFFF"/>
              </a:buClr>
              <a:buSzPts val="3200"/>
              <a:buFont typeface="Book Antiqua"/>
              <a:buNone/>
            </a:pPr>
            <a:r>
              <a:rPr lang="en-US" sz="3200" b="1" i="0" u="none" strike="noStrike" cap="none">
                <a:solidFill>
                  <a:srgbClr val="FFFFFF"/>
                </a:solidFill>
                <a:latin typeface="Book Antiqua"/>
                <a:ea typeface="Book Antiqua"/>
                <a:cs typeface="Book Antiqua"/>
                <a:sym typeface="Book Antiqua"/>
              </a:rPr>
              <a:t>روشهای تحلیلی</a:t>
            </a:r>
            <a:endParaRPr/>
          </a:p>
        </p:txBody>
      </p:sp>
      <p:sp>
        <p:nvSpPr>
          <p:cNvPr id="166" name="Google Shape;166;p21"/>
          <p:cNvSpPr/>
          <p:nvPr/>
        </p:nvSpPr>
        <p:spPr>
          <a:xfrm>
            <a:off x="381000" y="6400800"/>
            <a:ext cx="609600" cy="381000"/>
          </a:xfrm>
          <a:prstGeom prst="leftArrow">
            <a:avLst>
              <a:gd name="adj1" fmla="val 50000"/>
              <a:gd name="adj2" fmla="val 50000"/>
            </a:avLst>
          </a:prstGeom>
          <a:gradFill>
            <a:gsLst>
              <a:gs pos="0">
                <a:srgbClr val="3B889C"/>
              </a:gs>
              <a:gs pos="33000">
                <a:srgbClr val="79BACF"/>
              </a:gs>
              <a:gs pos="46750">
                <a:srgbClr val="98C9DB"/>
              </a:gs>
              <a:gs pos="52999">
                <a:srgbClr val="98C9DB"/>
              </a:gs>
              <a:gs pos="68000">
                <a:srgbClr val="7ABACF"/>
              </a:gs>
              <a:gs pos="100000">
                <a:srgbClr val="3B889C"/>
              </a:gs>
            </a:gsLst>
            <a:lin ang="8349943" scaled="0"/>
          </a:gradFill>
          <a:ln>
            <a:noFill/>
          </a:ln>
          <a:effectLst>
            <a:glow rad="228600">
              <a:srgbClr val="2B2BFF">
                <a:alpha val="40000"/>
              </a:srgbClr>
            </a:glow>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Book Antiqua"/>
              <a:buNone/>
            </a:pPr>
            <a:endParaRPr sz="1800" b="1" i="0" u="none" strike="noStrike" cap="none">
              <a:noFill/>
              <a:effectLst>
                <a:outerShdw blurRad="25500" dist="23000" dir="7020000" algn="tl">
                  <a:srgbClr val="000000">
                    <a:alpha val="50000"/>
                  </a:srgbClr>
                </a:outerShdw>
              </a:effectLst>
              <a:latin typeface="Book Antiqua"/>
              <a:ea typeface="Book Antiqua"/>
              <a:cs typeface="Book Antiqua"/>
              <a:sym typeface="Book Antiqu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2"/>
          <p:cNvSpPr txBox="1">
            <a:spLocks noGrp="1"/>
          </p:cNvSpPr>
          <p:nvPr>
            <p:ph type="title" idx="4294967295"/>
          </p:nvPr>
        </p:nvSpPr>
        <p:spPr>
          <a:xfrm>
            <a:off x="533400" y="0"/>
            <a:ext cx="8229600" cy="597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rgbClr val="CCFFFF"/>
              </a:buClr>
              <a:buSzPts val="4140"/>
              <a:buFont typeface="Book Antiqua"/>
              <a:buNone/>
            </a:pPr>
            <a:r>
              <a:rPr lang="en-US" sz="414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تعریف</a:t>
            </a:r>
            <a:endParaRPr sz="414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172" name="Google Shape;172;p22"/>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6</a:t>
            </a:fld>
            <a:endParaRPr/>
          </a:p>
        </p:txBody>
      </p:sp>
      <p:cxnSp>
        <p:nvCxnSpPr>
          <p:cNvPr id="173" name="Google Shape;173;p22"/>
          <p:cNvCxnSpPr/>
          <p:nvPr/>
        </p:nvCxnSpPr>
        <p:spPr>
          <a:xfrm flipH="1">
            <a:off x="8686937" y="1371600"/>
            <a:ext cx="45900" cy="54864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74" name="Google Shape;174;p22"/>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175" name="Google Shape;175;p22"/>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176" name="Google Shape;176;p22"/>
          <p:cNvSpPr txBox="1"/>
          <p:nvPr/>
        </p:nvSpPr>
        <p:spPr>
          <a:xfrm>
            <a:off x="190500" y="3124200"/>
            <a:ext cx="8305800" cy="1632000"/>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روشهاي‌ تحليلي‌ همچنين‌ شامل‌ توجه به روابطی چون موارد زير است‌:</a:t>
            </a:r>
            <a:endParaRPr sz="2000" b="1" i="0" u="none" strike="noStrike" cap="none">
              <a:solidFill>
                <a:srgbClr val="000000"/>
              </a:solidFill>
              <a:latin typeface="Book Antiqua"/>
              <a:ea typeface="Book Antiqua"/>
              <a:cs typeface="Book Antiqua"/>
              <a:sym typeface="Book Antiqua"/>
            </a:endParaRPr>
          </a:p>
          <a:p>
            <a:pPr marL="0" marR="0" lvl="0" indent="-127000" algn="just" rtl="1">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Book Antiqua"/>
                <a:ea typeface="Book Antiqua"/>
                <a:cs typeface="Book Antiqua"/>
                <a:sym typeface="Book Antiqua"/>
              </a:rPr>
              <a:t>روابط‌ بين‌ عناصر اطلاعات‌ مالي‌ كه‌ انتظار مي‌رود از يك‌ الگوي‌ قابل‌ پيش‌بيني‌ متكي‌ بر تجارب‌ واحد تجاری‌، پيروي‌ كند؛ مانند درصد سود ناخالص‌.</a:t>
            </a:r>
            <a:endParaRPr sz="2000" b="1" i="0" u="none" strike="noStrike" cap="none">
              <a:solidFill>
                <a:srgbClr val="000000"/>
              </a:solidFill>
              <a:latin typeface="Book Antiqua"/>
              <a:ea typeface="Book Antiqua"/>
              <a:cs typeface="Book Antiqua"/>
              <a:sym typeface="Book Antiqua"/>
            </a:endParaRPr>
          </a:p>
          <a:p>
            <a:pPr marL="0" marR="0" lvl="0" indent="-127000" algn="just" rtl="1">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Book Antiqua"/>
                <a:ea typeface="Book Antiqua"/>
                <a:cs typeface="Book Antiqua"/>
                <a:sym typeface="Book Antiqua"/>
              </a:rPr>
              <a:t>روابط‌ بين‌ اطلاعات‌ مالي‌ و اطلاعات‌ غيرمالي‌ مربوط‌؛ مانند، رابطه‌ هزينه‌هاي‌ حقوق و دستمزد‌ و مزايا با تعداد كاركنان‌.</a:t>
            </a:r>
            <a:endParaRPr/>
          </a:p>
        </p:txBody>
      </p:sp>
      <p:sp>
        <p:nvSpPr>
          <p:cNvPr id="177" name="Google Shape;177;p22"/>
          <p:cNvSpPr txBox="1"/>
          <p:nvPr/>
        </p:nvSpPr>
        <p:spPr>
          <a:xfrm>
            <a:off x="228600" y="962025"/>
            <a:ext cx="8305800" cy="1939800"/>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روشهاي‌ تحليلي‌ شامل مقايسه‌ اطلاعات‌ مالي‌ واحد تجاری با اطلاعاتي‌ چون‌ موارد زير است‌:</a:t>
            </a:r>
            <a:endParaRPr sz="2000" b="1" i="0" u="none" strike="noStrike" cap="none">
              <a:solidFill>
                <a:srgbClr val="000000"/>
              </a:solidFill>
              <a:latin typeface="Book Antiqua"/>
              <a:ea typeface="Book Antiqua"/>
              <a:cs typeface="Book Antiqua"/>
              <a:sym typeface="Book Antiqua"/>
            </a:endParaRPr>
          </a:p>
          <a:p>
            <a:pPr marL="0" marR="0" lvl="0" indent="-127000" algn="just" rtl="1">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Book Antiqua"/>
                <a:ea typeface="Book Antiqua"/>
                <a:cs typeface="Book Antiqua"/>
                <a:sym typeface="Book Antiqua"/>
              </a:rPr>
              <a:t>اطلاعات‌ مقايسه‌اي‌ دوره‌هاي‌ قبل‌. </a:t>
            </a:r>
            <a:endParaRPr sz="2000" b="1" i="0" u="none" strike="noStrike" cap="none">
              <a:solidFill>
                <a:srgbClr val="000000"/>
              </a:solidFill>
              <a:latin typeface="Book Antiqua"/>
              <a:ea typeface="Book Antiqua"/>
              <a:cs typeface="Book Antiqua"/>
              <a:sym typeface="Book Antiqua"/>
            </a:endParaRPr>
          </a:p>
          <a:p>
            <a:pPr marL="0" marR="0" lvl="0" indent="-127000" algn="just" rtl="1">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Book Antiqua"/>
                <a:ea typeface="Book Antiqua"/>
                <a:cs typeface="Book Antiqua"/>
                <a:sym typeface="Book Antiqua"/>
              </a:rPr>
              <a:t>نتايج‌ مورد انتظار واحد تجاری‌؛ مانند بودجه‌ها یا پيش‌بيني‌ها، یا انتظارات‌ حسابرس‌، نظیر‌ براورد مبلغ استهلاک‌. </a:t>
            </a:r>
            <a:endParaRPr sz="2000" b="1" i="0" u="none" strike="noStrike" cap="none">
              <a:solidFill>
                <a:srgbClr val="000000"/>
              </a:solidFill>
              <a:latin typeface="Book Antiqua"/>
              <a:ea typeface="Book Antiqua"/>
              <a:cs typeface="Book Antiqua"/>
              <a:sym typeface="Book Antiqua"/>
            </a:endParaRPr>
          </a:p>
          <a:p>
            <a:pPr marL="0" marR="0" lvl="0" indent="-127000" algn="just" rtl="1">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Book Antiqua"/>
                <a:ea typeface="Book Antiqua"/>
                <a:cs typeface="Book Antiqua"/>
                <a:sym typeface="Book Antiqua"/>
              </a:rPr>
              <a:t>اطلاعات‌ مشابه‌ صنعت‌؛ مانند مقايسه‌ نسبت فروش به دریافتنی‌های تجاری‌ واحد تجاری با متوسط صنعت‌ يا سایر‌ واحدهاي‌ تجاری‌ هم‌ اندازه در همان‌ صنعت‌.</a:t>
            </a:r>
            <a:endParaRPr/>
          </a:p>
        </p:txBody>
      </p:sp>
      <p:sp>
        <p:nvSpPr>
          <p:cNvPr id="178" name="Google Shape;178;p22"/>
          <p:cNvSpPr txBox="1"/>
          <p:nvPr/>
        </p:nvSpPr>
        <p:spPr>
          <a:xfrm>
            <a:off x="190500" y="4978400"/>
            <a:ext cx="8305800" cy="1014300"/>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روشهاي‌ تحليلي‌ مي‌تواند به‌ شيوه‌هاي‌ گوناگوني‌ اجرا شود. دامنه‌ اين‌ شيوه‌ها از مقايسه‌هاي‌ ساده‌ تا تجزيه‌ و تحليلهاي‌ پيچيده‌ متكي‌ بر روشهاي‌ آماري‌ پيشرفته‌، گسترده‌ است‌. روشهاي‌ تحليلي‌ مي‌تواند درباره‌ صورتهاي مالي‌ تلفيقي‌، اطلاعات بخشها و هر يك  از عناصر اطلاعات‌ بكار گرفته‌ شود.</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3"/>
          <p:cNvSpPr txBox="1">
            <a:spLocks noGrp="1"/>
          </p:cNvSpPr>
          <p:nvPr>
            <p:ph type="title" idx="4294967295"/>
          </p:nvPr>
        </p:nvSpPr>
        <p:spPr>
          <a:xfrm>
            <a:off x="0" y="0"/>
            <a:ext cx="9144000" cy="597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4100"/>
              <a:buFont typeface="Book Antiqua"/>
              <a:buNone/>
            </a:pPr>
            <a:r>
              <a:rPr lang="en-US"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الزامات روشهای تحلیلی</a:t>
            </a:r>
            <a:endParaRPr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184" name="Google Shape;184;p23"/>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7</a:t>
            </a:fld>
            <a:endParaRPr/>
          </a:p>
        </p:txBody>
      </p:sp>
      <p:cxnSp>
        <p:nvCxnSpPr>
          <p:cNvPr id="185" name="Google Shape;185;p23"/>
          <p:cNvCxnSpPr/>
          <p:nvPr/>
        </p:nvCxnSpPr>
        <p:spPr>
          <a:xfrm flipH="1">
            <a:off x="8686937" y="1371600"/>
            <a:ext cx="45900" cy="54864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86" name="Google Shape;186;p23"/>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187" name="Google Shape;187;p23"/>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188" name="Google Shape;188;p23"/>
          <p:cNvSpPr/>
          <p:nvPr/>
        </p:nvSpPr>
        <p:spPr>
          <a:xfrm>
            <a:off x="120650" y="673100"/>
            <a:ext cx="8451900" cy="1343100"/>
          </a:xfrm>
          <a:prstGeom prst="downArrowCallout">
            <a:avLst>
              <a:gd name="adj1" fmla="val 14035"/>
              <a:gd name="adj2" fmla="val 9942"/>
              <a:gd name="adj3" fmla="val 16200"/>
              <a:gd name="adj4" fmla="val 10371"/>
            </a:avLst>
          </a:prstGeom>
          <a:solidFill>
            <a:schemeClr val="accent2"/>
          </a:solidFill>
          <a:ln w="25400" cap="flat" cmpd="sng">
            <a:solidFill>
              <a:srgbClr val="4848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1">
              <a:lnSpc>
                <a:spcPct val="100000"/>
              </a:lnSpc>
              <a:spcBef>
                <a:spcPts val="0"/>
              </a:spcBef>
              <a:spcAft>
                <a:spcPts val="0"/>
              </a:spcAft>
              <a:buClr>
                <a:srgbClr val="FFFFFF"/>
              </a:buClr>
              <a:buSzPts val="2800"/>
              <a:buFont typeface="Book Antiqua"/>
              <a:buNone/>
            </a:pPr>
            <a:r>
              <a:rPr lang="en-US" sz="2800" b="0" i="0" u="none" strike="noStrike" cap="none">
                <a:solidFill>
                  <a:srgbClr val="FFFFFF"/>
                </a:solidFill>
                <a:latin typeface="Book Antiqua"/>
                <a:ea typeface="Book Antiqua"/>
                <a:cs typeface="Book Antiqua"/>
                <a:sym typeface="Book Antiqua"/>
              </a:rPr>
              <a:t>حسابرس هنگام طراحی و اجرای روشهای تحلیلی به عنوان آزمونهای محتوا، به تنهایی یا همراه با آزمونهای جزئیات، طبق استاندارد 330 ملزم است: </a:t>
            </a:r>
            <a:endParaRPr/>
          </a:p>
        </p:txBody>
      </p:sp>
      <p:sp>
        <p:nvSpPr>
          <p:cNvPr id="189" name="Google Shape;189;p23"/>
          <p:cNvSpPr/>
          <p:nvPr/>
        </p:nvSpPr>
        <p:spPr>
          <a:xfrm>
            <a:off x="381000" y="6400800"/>
            <a:ext cx="609600" cy="381000"/>
          </a:xfrm>
          <a:prstGeom prst="leftArrow">
            <a:avLst>
              <a:gd name="adj1" fmla="val 50000"/>
              <a:gd name="adj2" fmla="val 50000"/>
            </a:avLst>
          </a:prstGeom>
          <a:gradFill>
            <a:gsLst>
              <a:gs pos="0">
                <a:srgbClr val="3B889C"/>
              </a:gs>
              <a:gs pos="33000">
                <a:srgbClr val="79BACF"/>
              </a:gs>
              <a:gs pos="46750">
                <a:srgbClr val="98C9DB"/>
              </a:gs>
              <a:gs pos="52999">
                <a:srgbClr val="98C9DB"/>
              </a:gs>
              <a:gs pos="68000">
                <a:srgbClr val="7ABACF"/>
              </a:gs>
              <a:gs pos="100000">
                <a:srgbClr val="3B889C"/>
              </a:gs>
            </a:gsLst>
            <a:lin ang="8349943" scaled="0"/>
          </a:gradFill>
          <a:ln>
            <a:noFill/>
          </a:ln>
          <a:effectLst>
            <a:glow rad="228600">
              <a:srgbClr val="2B2BFF">
                <a:alpha val="40000"/>
              </a:srgbClr>
            </a:glow>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Book Antiqua"/>
              <a:buNone/>
            </a:pPr>
            <a:endParaRPr sz="1800" b="1" i="0" u="none" strike="noStrike" cap="none">
              <a:noFill/>
              <a:effectLst>
                <a:outerShdw blurRad="25500" dist="23000" dir="7020000" algn="tl">
                  <a:srgbClr val="000000">
                    <a:alpha val="50000"/>
                  </a:srgbClr>
                </a:outerShdw>
              </a:effectLst>
              <a:latin typeface="Book Antiqua"/>
              <a:ea typeface="Book Antiqua"/>
              <a:cs typeface="Book Antiqua"/>
              <a:sym typeface="Book Antiqua"/>
            </a:endParaRPr>
          </a:p>
        </p:txBody>
      </p:sp>
      <p:sp>
        <p:nvSpPr>
          <p:cNvPr id="190" name="Google Shape;190;p23"/>
          <p:cNvSpPr txBox="1"/>
          <p:nvPr/>
        </p:nvSpPr>
        <p:spPr>
          <a:xfrm>
            <a:off x="161925" y="2016125"/>
            <a:ext cx="8448600" cy="4156200"/>
          </a:xfrm>
          <a:prstGeom prst="rect">
            <a:avLst/>
          </a:prstGeom>
          <a:solidFill>
            <a:schemeClr val="lt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2400"/>
              <a:buFont typeface="Book Antiqua"/>
              <a:buNone/>
            </a:pPr>
            <a:r>
              <a:rPr lang="en-US" sz="2400" b="0" i="0" u="none" strike="noStrike" cap="none">
                <a:solidFill>
                  <a:srgbClr val="000000"/>
                </a:solidFill>
                <a:latin typeface="Book Antiqua"/>
                <a:ea typeface="Book Antiqua"/>
                <a:cs typeface="Book Antiqua"/>
                <a:sym typeface="Book Antiqua"/>
              </a:rPr>
              <a:t>الف. با در نظر گرفتن خطرهای تحریف بااهمیت ارزیابی شده و هرگونه آزمون جزئیات که ممکن است درخصوص ادعاهای مورد نظر اجرا ‌شود، مناسب بودن روشهای تحلیلی برنامه‌ریزی شده برای این ادعاها را تعیین کند، </a:t>
            </a:r>
            <a:endParaRPr sz="2400" b="0" i="0" u="none" strike="noStrike" cap="none">
              <a:solidFill>
                <a:srgbClr val="FF0000"/>
              </a:solidFill>
              <a:latin typeface="Book Antiqua"/>
              <a:ea typeface="Book Antiqua"/>
              <a:cs typeface="Book Antiqua"/>
              <a:sym typeface="Book Antiqua"/>
            </a:endParaRPr>
          </a:p>
          <a:p>
            <a:pPr marL="0" marR="0" lvl="0" indent="0" algn="just" rtl="1">
              <a:lnSpc>
                <a:spcPct val="100000"/>
              </a:lnSpc>
              <a:spcBef>
                <a:spcPts val="0"/>
              </a:spcBef>
              <a:spcAft>
                <a:spcPts val="0"/>
              </a:spcAft>
              <a:buClr>
                <a:srgbClr val="000000"/>
              </a:buClr>
              <a:buSzPts val="2400"/>
              <a:buFont typeface="Book Antiqua"/>
              <a:buNone/>
            </a:pPr>
            <a:r>
              <a:rPr lang="en-US" sz="2400" b="0" i="0" u="none" strike="noStrike" cap="none">
                <a:solidFill>
                  <a:srgbClr val="000000"/>
                </a:solidFill>
                <a:latin typeface="Book Antiqua"/>
                <a:ea typeface="Book Antiqua"/>
                <a:cs typeface="Book Antiqua"/>
                <a:sym typeface="Book Antiqua"/>
              </a:rPr>
              <a:t>ب. با در نظر گرفتن منبع، ماهیت، قابل مقایسه بودن، و مربوط بودن اطلاعات دردسترس، و کنترلهای حاکم بر تهیه آنها، قابل‌ اتكا بودن داده‌هایی را که انتظارات حسابرس در مورد نسبتها یا مبالغ ثبت‌شده متکی به آنها است، ارزیابی کند.</a:t>
            </a:r>
            <a:br>
              <a:rPr lang="en-US" sz="2400" b="0" i="0" u="none" strike="noStrike" cap="none">
                <a:solidFill>
                  <a:srgbClr val="000000"/>
                </a:solidFill>
                <a:latin typeface="Book Antiqua"/>
                <a:ea typeface="Book Antiqua"/>
                <a:cs typeface="Book Antiqua"/>
                <a:sym typeface="Book Antiqua"/>
              </a:rPr>
            </a:br>
            <a:r>
              <a:rPr lang="en-US" sz="2400" b="0" i="0" u="none" strike="noStrike" cap="none">
                <a:solidFill>
                  <a:srgbClr val="000000"/>
                </a:solidFill>
                <a:latin typeface="Book Antiqua"/>
                <a:ea typeface="Book Antiqua"/>
                <a:cs typeface="Book Antiqua"/>
                <a:sym typeface="Book Antiqua"/>
              </a:rPr>
              <a:t>پ. انتظارات خود از نسبتها یا مبالغ ثبت‌شده را تعیین و این موضوع را ارزیابی کند که آیا این انتظارات برای تشخیص تحریفی که، به تنهايي يا در مجموع با ساير تحريفها، ممکن است موجب تحريف بااهميت صورتهاي مالي شود، به اندازه کافی دقیق است یا خیر، و </a:t>
            </a:r>
            <a:endParaRPr sz="2400" b="0" i="0" u="none" strike="noStrike" cap="none">
              <a:solidFill>
                <a:srgbClr val="FF0000"/>
              </a:solidFill>
              <a:latin typeface="Book Antiqua"/>
              <a:ea typeface="Book Antiqua"/>
              <a:cs typeface="Book Antiqua"/>
              <a:sym typeface="Book Antiqua"/>
            </a:endParaRPr>
          </a:p>
          <a:p>
            <a:pPr marL="0" marR="0" lvl="0" indent="0" algn="just" rtl="1">
              <a:lnSpc>
                <a:spcPct val="100000"/>
              </a:lnSpc>
              <a:spcBef>
                <a:spcPts val="0"/>
              </a:spcBef>
              <a:spcAft>
                <a:spcPts val="0"/>
              </a:spcAft>
              <a:buClr>
                <a:srgbClr val="000000"/>
              </a:buClr>
              <a:buSzPts val="2400"/>
              <a:buFont typeface="Book Antiqua"/>
              <a:buNone/>
            </a:pPr>
            <a:r>
              <a:rPr lang="en-US" sz="2400" b="0" i="0" u="none" strike="noStrike" cap="none">
                <a:solidFill>
                  <a:srgbClr val="000000"/>
                </a:solidFill>
                <a:latin typeface="Book Antiqua"/>
                <a:ea typeface="Book Antiqua"/>
                <a:cs typeface="Book Antiqua"/>
                <a:sym typeface="Book Antiqua"/>
              </a:rPr>
              <a:t>ت. حداکثر مغایرت قابل پذیرش بین مبالغ ثبت‌شده و ارزشهای مورد انتظار را، که نیازی به بررسی بیشتر ندارد، تعیین کند.</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194"/>
        <p:cNvGrpSpPr/>
        <p:nvPr/>
      </p:nvGrpSpPr>
      <p:grpSpPr>
        <a:xfrm>
          <a:off x="0" y="0"/>
          <a:ext cx="0" cy="0"/>
          <a:chOff x="0" y="0"/>
          <a:chExt cx="0" cy="0"/>
        </a:xfrm>
      </p:grpSpPr>
      <p:sp>
        <p:nvSpPr>
          <p:cNvPr id="195" name="Google Shape;195;p24"/>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8</a:t>
            </a:fld>
            <a:endParaRPr/>
          </a:p>
        </p:txBody>
      </p:sp>
      <p:cxnSp>
        <p:nvCxnSpPr>
          <p:cNvPr id="196" name="Google Shape;196;p24"/>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197" name="Google Shape;197;p24"/>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198" name="Google Shape;198;p24"/>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199" name="Google Shape;199;p24"/>
          <p:cNvSpPr txBox="1"/>
          <p:nvPr/>
        </p:nvSpPr>
        <p:spPr>
          <a:xfrm>
            <a:off x="0" y="0"/>
            <a:ext cx="9144000" cy="597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4100"/>
              <a:buFont typeface="Book Antiqua"/>
              <a:buNone/>
            </a:pPr>
            <a:r>
              <a:rPr lang="en-US"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الزامات روشهای تحلیلی</a:t>
            </a:r>
            <a:endParaRPr sz="41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200" name="Google Shape;200;p24"/>
          <p:cNvSpPr txBox="1"/>
          <p:nvPr/>
        </p:nvSpPr>
        <p:spPr>
          <a:xfrm>
            <a:off x="381000" y="5124450"/>
            <a:ext cx="8153400" cy="12003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1">
              <a:lnSpc>
                <a:spcPct val="100000"/>
              </a:lnSpc>
              <a:spcBef>
                <a:spcPts val="0"/>
              </a:spcBef>
              <a:spcAft>
                <a:spcPts val="0"/>
              </a:spcAft>
              <a:buClr>
                <a:srgbClr val="000000"/>
              </a:buClr>
              <a:buSzPts val="1800"/>
              <a:buFont typeface="Book Antiqua"/>
              <a:buNone/>
            </a:pPr>
            <a:r>
              <a:rPr lang="en-US" sz="1800" b="0" i="0" u="none" strike="noStrike" cap="none">
                <a:solidFill>
                  <a:srgbClr val="000000"/>
                </a:solidFill>
                <a:latin typeface="Book Antiqua"/>
                <a:ea typeface="Book Antiqua"/>
                <a:cs typeface="Book Antiqua"/>
                <a:sym typeface="Book Antiqua"/>
              </a:rPr>
              <a:t>حسابرس ممکن است‌ درباره‌ قابليت‌ دسترسي‌ و قابلیت اتکای اطلاعات‌ لازم‌ براي‌ بكارگيري‌ روشهاي‌ تحليلي‌ و همچنين‌ نتايج‌ حاصل از‌ روشهاي‌ تحليلي‌ انجام شده‌ توسط‌ واحد تجاری، از مديران اجرایی‌ واحد تجاری </a:t>
            </a:r>
            <a:r>
              <a:rPr lang="en-US" sz="1800" b="1" i="0" u="none" strike="noStrike" cap="none">
                <a:solidFill>
                  <a:srgbClr val="000000"/>
                </a:solidFill>
                <a:latin typeface="Book Antiqua"/>
                <a:ea typeface="Book Antiqua"/>
                <a:cs typeface="Book Antiqua"/>
                <a:sym typeface="Book Antiqua"/>
              </a:rPr>
              <a:t>پرس‌ و جو </a:t>
            </a:r>
            <a:r>
              <a:rPr lang="en-US" sz="1800" b="0" i="0" u="none" strike="noStrike" cap="none">
                <a:solidFill>
                  <a:srgbClr val="000000"/>
                </a:solidFill>
                <a:latin typeface="Book Antiqua"/>
                <a:ea typeface="Book Antiqua"/>
                <a:cs typeface="Book Antiqua"/>
                <a:sym typeface="Book Antiqua"/>
              </a:rPr>
              <a:t>‌كند. </a:t>
            </a:r>
            <a:r>
              <a:rPr lang="en-US" sz="1800" b="1" i="0" u="none" strike="noStrike" cap="none">
                <a:solidFill>
                  <a:srgbClr val="000000"/>
                </a:solidFill>
                <a:latin typeface="Book Antiqua"/>
                <a:ea typeface="Book Antiqua"/>
                <a:cs typeface="Book Antiqua"/>
                <a:sym typeface="Book Antiqua"/>
              </a:rPr>
              <a:t>استفاده‌ از اطلاعات‌ تحليلي‌ تهيه‌ شده‌ توسط‌ مدیران اجرایی در صورتي‌ مي‌تواند اثربخش‌ باشد كه‌ حسابرس‌ از درستي‌ تهيه‌ آنها، اطمينان‌ يابد.</a:t>
            </a:r>
            <a:endParaRPr/>
          </a:p>
        </p:txBody>
      </p:sp>
      <p:pic>
        <p:nvPicPr>
          <p:cNvPr id="201" name="Google Shape;201;p24"/>
          <p:cNvPicPr preferRelativeResize="0"/>
          <p:nvPr/>
        </p:nvPicPr>
        <p:blipFill rotWithShape="1">
          <a:blip r:embed="rId4">
            <a:alphaModFix/>
          </a:blip>
          <a:srcRect/>
          <a:stretch/>
        </p:blipFill>
        <p:spPr>
          <a:xfrm>
            <a:off x="701675" y="506412"/>
            <a:ext cx="7772400" cy="3206750"/>
          </a:xfrm>
          <a:prstGeom prst="rect">
            <a:avLst/>
          </a:prstGeom>
          <a:noFill/>
          <a:ln>
            <a:noFill/>
          </a:ln>
        </p:spPr>
      </p:pic>
      <p:sp>
        <p:nvSpPr>
          <p:cNvPr id="202" name="Google Shape;202;p24"/>
          <p:cNvSpPr/>
          <p:nvPr/>
        </p:nvSpPr>
        <p:spPr>
          <a:xfrm>
            <a:off x="179387" y="3648075"/>
            <a:ext cx="8507376" cy="1441476"/>
          </a:xfrm>
          <a:custGeom>
            <a:avLst/>
            <a:gdLst/>
            <a:ahLst/>
            <a:cxnLst/>
            <a:rect l="l" t="t" r="r" b="b"/>
            <a:pathLst>
              <a:path w="43200" h="43200" extrusionOk="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extrusionOk="0">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chemeClr val="accent1"/>
          </a:solidFill>
          <a:ln w="25400" cap="flat" cmpd="sng">
            <a:solidFill>
              <a:srgbClr val="385D8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1">
              <a:lnSpc>
                <a:spcPct val="100000"/>
              </a:lnSpc>
              <a:spcBef>
                <a:spcPts val="0"/>
              </a:spcBef>
              <a:spcAft>
                <a:spcPts val="0"/>
              </a:spcAft>
              <a:buClr>
                <a:srgbClr val="FFFFFF"/>
              </a:buClr>
              <a:buSzPts val="1800"/>
              <a:buFont typeface="Book Antiqua"/>
              <a:buNone/>
            </a:pPr>
            <a:r>
              <a:rPr lang="en-US" sz="1800" b="0" i="0" u="none" strike="noStrike" cap="none">
                <a:solidFill>
                  <a:srgbClr val="FFFFFF"/>
                </a:solidFill>
                <a:latin typeface="Book Antiqua"/>
                <a:ea typeface="Book Antiqua"/>
                <a:cs typeface="Book Antiqua"/>
                <a:sym typeface="Book Antiqua"/>
              </a:rPr>
              <a:t>تصميم‌گيري‌ درباره‌ انتخاب روشهای حسابرسی، از جمله روشهاي‌ تحلیلی، به‌ </a:t>
            </a:r>
            <a:r>
              <a:rPr lang="en-US" sz="1800" b="1" i="0" u="none" strike="noStrike" cap="none">
                <a:solidFill>
                  <a:srgbClr val="FFFFFF"/>
                </a:solidFill>
                <a:latin typeface="Book Antiqua"/>
                <a:ea typeface="Book Antiqua"/>
                <a:cs typeface="Book Antiqua"/>
                <a:sym typeface="Book Antiqua"/>
              </a:rPr>
              <a:t>قضاوت‌‌ حرفه ای حسابرس‌ درباره‌ اثربخشی و كارايي‌ مورد انتظار از روشهاي‌ حسابرسی </a:t>
            </a:r>
            <a:r>
              <a:rPr lang="en-US" sz="1800" b="0" i="0" u="none" strike="noStrike" cap="none">
                <a:solidFill>
                  <a:srgbClr val="FFFFFF"/>
                </a:solidFill>
                <a:latin typeface="Book Antiqua"/>
                <a:ea typeface="Book Antiqua"/>
                <a:cs typeface="Book Antiqua"/>
                <a:sym typeface="Book Antiqua"/>
              </a:rPr>
              <a:t>موجود‌ برای كاهش‌ خطر حسابرسی در سطح ادعای مورد نظر به یک سطح پایین قابل قبول‌، بستگي‌ دارد.</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002F"/>
            </a:gs>
            <a:gs pos="50000">
              <a:srgbClr val="000066"/>
            </a:gs>
            <a:gs pos="100000">
              <a:srgbClr val="00002F"/>
            </a:gs>
          </a:gsLst>
          <a:lin ang="5400012" scaled="0"/>
        </a:gradFill>
        <a:effectLst/>
      </p:bgPr>
    </p:bg>
    <p:spTree>
      <p:nvGrpSpPr>
        <p:cNvPr id="1" name="Shape 206"/>
        <p:cNvGrpSpPr/>
        <p:nvPr/>
      </p:nvGrpSpPr>
      <p:grpSpPr>
        <a:xfrm>
          <a:off x="0" y="0"/>
          <a:ext cx="0" cy="0"/>
          <a:chOff x="0" y="0"/>
          <a:chExt cx="0" cy="0"/>
        </a:xfrm>
      </p:grpSpPr>
      <p:sp>
        <p:nvSpPr>
          <p:cNvPr id="207" name="Google Shape;207;p25"/>
          <p:cNvSpPr txBox="1"/>
          <p:nvPr/>
        </p:nvSpPr>
        <p:spPr>
          <a:xfrm>
            <a:off x="8534400" y="6400800"/>
            <a:ext cx="457200" cy="3810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rgbClr val="C00000"/>
              </a:buClr>
              <a:buSzPts val="1600"/>
              <a:buFont typeface="Book Antiqua"/>
              <a:buNone/>
            </a:pPr>
            <a:fld id="{00000000-1234-1234-1234-123412341234}" type="slidenum">
              <a:rPr lang="en-US" sz="1600" b="1" i="0" u="none" strike="noStrike" cap="none">
                <a:solidFill>
                  <a:srgbClr val="C00000"/>
                </a:solidFill>
                <a:latin typeface="Book Antiqua"/>
                <a:ea typeface="Book Antiqua"/>
                <a:cs typeface="Book Antiqua"/>
                <a:sym typeface="Book Antiqua"/>
              </a:rPr>
              <a:t>9</a:t>
            </a:fld>
            <a:endParaRPr/>
          </a:p>
        </p:txBody>
      </p:sp>
      <p:cxnSp>
        <p:nvCxnSpPr>
          <p:cNvPr id="208" name="Google Shape;208;p25"/>
          <p:cNvCxnSpPr/>
          <p:nvPr/>
        </p:nvCxnSpPr>
        <p:spPr>
          <a:xfrm flipH="1">
            <a:off x="8686800" y="1295400"/>
            <a:ext cx="76200" cy="556260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cxnSp>
        <p:nvCxnSpPr>
          <p:cNvPr id="209" name="Google Shape;209;p25"/>
          <p:cNvCxnSpPr/>
          <p:nvPr/>
        </p:nvCxnSpPr>
        <p:spPr>
          <a:xfrm>
            <a:off x="685800" y="6400800"/>
            <a:ext cx="8458200" cy="0"/>
          </a:xfrm>
          <a:prstGeom prst="straightConnector1">
            <a:avLst/>
          </a:prstGeom>
          <a:noFill/>
          <a:ln w="57150" cap="flat" cmpd="sng">
            <a:solidFill>
              <a:srgbClr val="E6AF00"/>
            </a:solidFill>
            <a:prstDash val="solid"/>
            <a:miter lim="800000"/>
            <a:headEnd type="none" w="med" len="med"/>
            <a:tailEnd type="none" w="med" len="med"/>
          </a:ln>
          <a:effectLst>
            <a:outerShdw blurRad="63500" dist="101599" dir="2700000">
              <a:srgbClr val="000000">
                <a:alpha val="34900"/>
              </a:srgbClr>
            </a:outerShdw>
          </a:effectLst>
        </p:spPr>
      </p:cxnSp>
      <p:sp>
        <p:nvSpPr>
          <p:cNvPr id="210" name="Google Shape;210;p25"/>
          <p:cNvSpPr txBox="1"/>
          <p:nvPr/>
        </p:nvSpPr>
        <p:spPr>
          <a:xfrm>
            <a:off x="2743200" y="6477000"/>
            <a:ext cx="3200400" cy="381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6D9F1"/>
              </a:buClr>
              <a:buSzPts val="1800"/>
              <a:buFont typeface="Book Antiqua"/>
              <a:buNone/>
            </a:pPr>
            <a:r>
              <a:rPr lang="en-US" sz="1800" b="0" i="0" u="none" strike="noStrike" cap="none">
                <a:solidFill>
                  <a:srgbClr val="C6D9F1"/>
                </a:solidFill>
                <a:latin typeface="Book Antiqua"/>
                <a:ea typeface="Book Antiqua"/>
                <a:cs typeface="Book Antiqua"/>
                <a:sym typeface="Book Antiqua"/>
              </a:rPr>
              <a:t>www.audit.org.ir</a:t>
            </a:r>
            <a:endParaRPr/>
          </a:p>
        </p:txBody>
      </p:sp>
      <p:sp>
        <p:nvSpPr>
          <p:cNvPr id="211" name="Google Shape;211;p25"/>
          <p:cNvSpPr/>
          <p:nvPr/>
        </p:nvSpPr>
        <p:spPr>
          <a:xfrm>
            <a:off x="381000" y="6400800"/>
            <a:ext cx="609600" cy="381000"/>
          </a:xfrm>
          <a:prstGeom prst="leftArrow">
            <a:avLst>
              <a:gd name="adj1" fmla="val 50000"/>
              <a:gd name="adj2" fmla="val 50000"/>
            </a:avLst>
          </a:prstGeom>
          <a:gradFill>
            <a:gsLst>
              <a:gs pos="0">
                <a:srgbClr val="3B889C"/>
              </a:gs>
              <a:gs pos="33000">
                <a:srgbClr val="79BACF"/>
              </a:gs>
              <a:gs pos="46750">
                <a:srgbClr val="98C9DB"/>
              </a:gs>
              <a:gs pos="52999">
                <a:srgbClr val="98C9DB"/>
              </a:gs>
              <a:gs pos="68000">
                <a:srgbClr val="7ABACF"/>
              </a:gs>
              <a:gs pos="100000">
                <a:srgbClr val="3B889C"/>
              </a:gs>
            </a:gsLst>
            <a:lin ang="8349943" scaled="0"/>
          </a:gradFill>
          <a:ln>
            <a:noFill/>
          </a:ln>
          <a:effectLst>
            <a:glow rad="228600">
              <a:srgbClr val="2B2BFF">
                <a:alpha val="40000"/>
              </a:srgbClr>
            </a:glow>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Book Antiqua"/>
              <a:buNone/>
            </a:pPr>
            <a:endParaRPr sz="1800" b="1" i="0" u="none" strike="noStrike" cap="none">
              <a:noFill/>
              <a:effectLst>
                <a:outerShdw blurRad="25500" dist="23000" dir="7020000" algn="tl">
                  <a:srgbClr val="000000">
                    <a:alpha val="50000"/>
                  </a:srgbClr>
                </a:outerShdw>
              </a:effectLst>
              <a:latin typeface="Book Antiqua"/>
              <a:ea typeface="Book Antiqua"/>
              <a:cs typeface="Book Antiqua"/>
              <a:sym typeface="Book Antiqua"/>
            </a:endParaRPr>
          </a:p>
        </p:txBody>
      </p:sp>
      <p:sp>
        <p:nvSpPr>
          <p:cNvPr id="212" name="Google Shape;212;p25"/>
          <p:cNvSpPr txBox="1"/>
          <p:nvPr/>
        </p:nvSpPr>
        <p:spPr>
          <a:xfrm>
            <a:off x="0" y="0"/>
            <a:ext cx="9144000" cy="597000"/>
          </a:xfrm>
          <a:prstGeom prst="rect">
            <a:avLst/>
          </a:prstGeom>
          <a:blipFill rotWithShape="1">
            <a:blip r:embed="rId3">
              <a:alphaModFix/>
            </a:blip>
            <a:stretch>
              <a:fillRect/>
            </a:stretch>
          </a:blipFill>
          <a:ln>
            <a:noFill/>
          </a:ln>
          <a:effectLst>
            <a:outerShdw blurRad="190500" dist="228600" dir="2700000" sy="90000" rotWithShape="0">
              <a:srgbClr val="000000">
                <a:alpha val="2549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FFFF"/>
              </a:buClr>
              <a:buSzPts val="2800"/>
              <a:buFont typeface="Book Antiqua"/>
              <a:buNone/>
            </a:pPr>
            <a:r>
              <a:rPr lang="en-US" sz="28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rPr>
              <a:t>مناسب بودن روشهای تحلیلی برنامه‌ریزی شده برای ادعاهای مورد نظر</a:t>
            </a:r>
            <a:endParaRPr sz="2800" b="1" i="0" u="none" strike="noStrike" cap="none">
              <a:solidFill>
                <a:srgbClr val="CCFFFF"/>
              </a:solidFill>
              <a:effectLst>
                <a:outerShdw blurRad="80000" dist="40000" dir="5040000" algn="tl">
                  <a:srgbClr val="000000">
                    <a:alpha val="30000"/>
                  </a:srgbClr>
                </a:outerShdw>
              </a:effectLst>
              <a:latin typeface="Book Antiqua"/>
              <a:ea typeface="Book Antiqua"/>
              <a:cs typeface="Book Antiqua"/>
              <a:sym typeface="Book Antiqua"/>
            </a:endParaRPr>
          </a:p>
        </p:txBody>
      </p:sp>
      <p:sp>
        <p:nvSpPr>
          <p:cNvPr id="213" name="Google Shape;213;p25"/>
          <p:cNvSpPr txBox="1"/>
          <p:nvPr/>
        </p:nvSpPr>
        <p:spPr>
          <a:xfrm>
            <a:off x="255587" y="706437"/>
            <a:ext cx="8355000" cy="5632500"/>
          </a:xfrm>
          <a:prstGeom prst="rect">
            <a:avLst/>
          </a:prstGeom>
          <a:solidFill>
            <a:schemeClr val="dk1"/>
          </a:solidFill>
          <a:ln w="254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285750" marR="0" lvl="0" indent="-285750" algn="just" rtl="1">
              <a:lnSpc>
                <a:spcPct val="100000"/>
              </a:lnSpc>
              <a:spcBef>
                <a:spcPts val="0"/>
              </a:spcBef>
              <a:spcAft>
                <a:spcPts val="0"/>
              </a:spcAft>
              <a:buClr>
                <a:srgbClr val="000000"/>
              </a:buClr>
              <a:buSzPts val="2000"/>
              <a:buFont typeface="Noto Sans Symbols"/>
              <a:buChar char="✔"/>
            </a:pPr>
            <a:r>
              <a:rPr lang="en-US" sz="2000" b="1" i="0" u="none" strike="noStrike" cap="none">
                <a:solidFill>
                  <a:srgbClr val="000000"/>
                </a:solidFill>
                <a:latin typeface="Book Antiqua"/>
                <a:ea typeface="Book Antiqua"/>
                <a:cs typeface="Book Antiqua"/>
                <a:sym typeface="Book Antiqua"/>
              </a:rPr>
              <a:t>روشهای تحلیلی عموماً برای معاملاتی با تعداد زیاد که در طول زمان قابل پیش‌بینی هستند، کاربرد بیشتری دارد.</a:t>
            </a:r>
            <a:endParaRPr/>
          </a:p>
          <a:p>
            <a:pPr marL="285750" marR="0" lvl="0" indent="-285750" algn="just" rtl="1">
              <a:lnSpc>
                <a:spcPct val="100000"/>
              </a:lnSpc>
              <a:spcBef>
                <a:spcPts val="0"/>
              </a:spcBef>
              <a:spcAft>
                <a:spcPts val="0"/>
              </a:spcAft>
              <a:buClr>
                <a:srgbClr val="000000"/>
              </a:buClr>
              <a:buSzPts val="2000"/>
              <a:buFont typeface="Book Antiqua"/>
              <a:buNone/>
            </a:pPr>
            <a:r>
              <a:rPr lang="en-US" sz="2000" b="1" i="0" u="none" strike="noStrike" cap="none">
                <a:solidFill>
                  <a:srgbClr val="000000"/>
                </a:solidFill>
                <a:latin typeface="Book Antiqua"/>
                <a:ea typeface="Book Antiqua"/>
                <a:cs typeface="Book Antiqua"/>
                <a:sym typeface="Book Antiqua"/>
              </a:rPr>
              <a:t> </a:t>
            </a:r>
            <a:endParaRPr/>
          </a:p>
          <a:p>
            <a:pPr marL="285750" marR="0" lvl="0" indent="-285750" algn="just" rtl="1">
              <a:lnSpc>
                <a:spcPct val="100000"/>
              </a:lnSpc>
              <a:spcBef>
                <a:spcPts val="0"/>
              </a:spcBef>
              <a:spcAft>
                <a:spcPts val="0"/>
              </a:spcAft>
              <a:buClr>
                <a:srgbClr val="000000"/>
              </a:buClr>
              <a:buSzPts val="2000"/>
              <a:buFont typeface="Noto Sans Symbols"/>
              <a:buChar char="✔"/>
            </a:pPr>
            <a:r>
              <a:rPr lang="en-US" sz="2000" b="1" i="0" u="none" strike="noStrike" cap="none">
                <a:solidFill>
                  <a:srgbClr val="000000"/>
                </a:solidFill>
                <a:latin typeface="Book Antiqua"/>
                <a:ea typeface="Book Antiqua"/>
                <a:cs typeface="Book Antiqua"/>
                <a:sym typeface="Book Antiqua"/>
              </a:rPr>
              <a:t>روشهاي‌ تحليلي‌ با اين‌ فرض‌ بكار گرفته‌ مي‌شوند كه‌ روابطي‌ بين‌ داده‌ها‌ وجود دارد كه‌ تا پيدايش‌ شرايط‌ ناقض‌ آنها همچنان‌ پا برجاست‌. </a:t>
            </a:r>
            <a:r>
              <a:rPr lang="en-US" sz="2000" b="0" i="0" u="none" strike="noStrike" cap="none">
                <a:solidFill>
                  <a:srgbClr val="000000"/>
                </a:solidFill>
                <a:latin typeface="Book Antiqua"/>
                <a:ea typeface="Book Antiqua"/>
                <a:cs typeface="Book Antiqua"/>
                <a:sym typeface="Book Antiqua"/>
              </a:rPr>
              <a:t>با این حال، مناسب بودن روشهای تحلیلی خاص به ارزیابی حسابرس از میزان اثربخشی آن روشها در کشف تحریفی بستگی دارد که به تنهايي يا در مجموع با ساير تحريفها ممکن است موجب تحريف بااهميت صورتهاي مالي شود.</a:t>
            </a:r>
            <a:endParaRPr/>
          </a:p>
          <a:p>
            <a:pPr marL="285750" marR="0" lvl="0" indent="-158750" algn="just" rtl="1">
              <a:lnSpc>
                <a:spcPct val="100000"/>
              </a:lnSpc>
              <a:spcBef>
                <a:spcPts val="0"/>
              </a:spcBef>
              <a:spcAft>
                <a:spcPts val="0"/>
              </a:spcAft>
              <a:buClr>
                <a:schemeClr val="dk1"/>
              </a:buClr>
              <a:buSzPts val="2000"/>
              <a:buFont typeface="Noto Sans Symbols"/>
              <a:buNone/>
            </a:pPr>
            <a:endParaRPr sz="2000" b="1" i="0" u="none" strike="noStrike" cap="none">
              <a:solidFill>
                <a:srgbClr val="000000"/>
              </a:solidFill>
              <a:latin typeface="Book Antiqua"/>
              <a:ea typeface="Book Antiqua"/>
              <a:cs typeface="Book Antiqua"/>
              <a:sym typeface="Book Antiqua"/>
            </a:endParaRPr>
          </a:p>
          <a:p>
            <a:pPr marL="285750" marR="0" lvl="0" indent="-285750" algn="just" rtl="1">
              <a:lnSpc>
                <a:spcPct val="100000"/>
              </a:lnSpc>
              <a:spcBef>
                <a:spcPts val="0"/>
              </a:spcBef>
              <a:spcAft>
                <a:spcPts val="0"/>
              </a:spcAft>
              <a:buClr>
                <a:srgbClr val="000000"/>
              </a:buClr>
              <a:buSzPts val="2000"/>
              <a:buFont typeface="Noto Sans Symbols"/>
              <a:buChar char="✔"/>
            </a:pPr>
            <a:r>
              <a:rPr lang="en-US" sz="2000" b="1" i="0" u="none" strike="noStrike" cap="none">
                <a:solidFill>
                  <a:srgbClr val="000000"/>
                </a:solidFill>
                <a:latin typeface="Book Antiqua"/>
                <a:ea typeface="Book Antiqua"/>
                <a:cs typeface="Book Antiqua"/>
                <a:sym typeface="Book Antiqua"/>
              </a:rPr>
              <a:t>در برخی موارد، حتی یک مدل ساده پیش‌بینی ممکن است به عنوان یک روش تحلیلی، اثربخش باشد. </a:t>
            </a:r>
            <a:r>
              <a:rPr lang="en-US" sz="2000" b="0" i="0" u="none" strike="noStrike" cap="none">
                <a:solidFill>
                  <a:srgbClr val="000000"/>
                </a:solidFill>
                <a:latin typeface="Book Antiqua"/>
                <a:ea typeface="Book Antiqua"/>
                <a:cs typeface="Book Antiqua"/>
                <a:sym typeface="Book Antiqua"/>
              </a:rPr>
              <a:t>برای مثال، زمانی که واحد تجاری دارای تعداد مشخصی از کارکنان است که حقوق و مزایای آنها در طول دوره مورد نظر ثابت است. حسابرس با استفاده از این داده‌ها می‌تواند جمع هزینه حقوق و مزایای دوره مورد نظر را با دقت بسیار زیاد براورد کند و به این ترتیب، شواهد حسابرسی را برای یکی از اقلام عمده صورتهای مالی فراهم آورد و نیاز به انجام آزمونهای جزئیات را درخصوص هزینه حقوق و دستمزد و مزایای کارکنان کاهش ‌دهد.</a:t>
            </a:r>
            <a:endParaRPr/>
          </a:p>
          <a:p>
            <a:pPr marL="285750" marR="0" lvl="0" indent="-285750" algn="just" rtl="1">
              <a:lnSpc>
                <a:spcPct val="100000"/>
              </a:lnSpc>
              <a:spcBef>
                <a:spcPts val="0"/>
              </a:spcBef>
              <a:spcAft>
                <a:spcPts val="0"/>
              </a:spcAft>
              <a:buClr>
                <a:srgbClr val="000000"/>
              </a:buClr>
              <a:buSzPts val="2000"/>
              <a:buFont typeface="Book Antiqua"/>
              <a:buNone/>
            </a:pPr>
            <a:r>
              <a:rPr lang="en-US" sz="2000" b="0" i="0" u="none" strike="noStrike" cap="none">
                <a:solidFill>
                  <a:srgbClr val="000000"/>
                </a:solidFill>
                <a:latin typeface="Book Antiqua"/>
                <a:ea typeface="Book Antiqua"/>
                <a:cs typeface="Book Antiqua"/>
                <a:sym typeface="Book Antiqua"/>
              </a:rPr>
              <a:t> </a:t>
            </a:r>
            <a:endParaRPr/>
          </a:p>
          <a:p>
            <a:pPr marL="285750" marR="0" lvl="0" indent="-285750" algn="just" rtl="1">
              <a:lnSpc>
                <a:spcPct val="100000"/>
              </a:lnSpc>
              <a:spcBef>
                <a:spcPts val="0"/>
              </a:spcBef>
              <a:spcAft>
                <a:spcPts val="0"/>
              </a:spcAft>
              <a:buClr>
                <a:srgbClr val="000000"/>
              </a:buClr>
              <a:buSzPts val="2000"/>
              <a:buFont typeface="Noto Sans Symbols"/>
              <a:buChar char="✔"/>
            </a:pPr>
            <a:r>
              <a:rPr lang="en-US" sz="2000" b="1" i="0" u="none" strike="noStrike" cap="none">
                <a:solidFill>
                  <a:srgbClr val="000000"/>
                </a:solidFill>
                <a:latin typeface="Book Antiqua"/>
                <a:ea typeface="Book Antiqua"/>
                <a:cs typeface="Book Antiqua"/>
                <a:sym typeface="Book Antiqua"/>
              </a:rPr>
              <a:t>استفاده از نسبتهای تجاری متعارف (نظیر حاشیه سود برای انواع واحدهای خرده‌فروشی) اغلب می‌تواند به گونه‌ای اثربخش در روشهای تحلیلی بکار گرفته شود و شواهد پشتوانه منطقی بودن مبالغ ثبت‌شده را فراهم آورد.</a:t>
            </a:r>
            <a:endParaRPr/>
          </a:p>
        </p:txBody>
      </p:sp>
    </p:spTree>
  </p:cSld>
  <p:clrMapOvr>
    <a:masterClrMapping/>
  </p:clrMapOvr>
</p:sld>
</file>

<file path=ppt/theme/theme1.xml><?xml version="1.0" encoding="utf-8"?>
<a:theme xmlns:a="http://schemas.openxmlformats.org/drawingml/2006/main" name="Apex">
  <a:themeElements>
    <a:clrScheme name="Custom 4">
      <a:dk1>
        <a:srgbClr val="000000"/>
      </a:dk1>
      <a:lt1>
        <a:srgbClr val="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pex">
  <a:themeElements>
    <a:clrScheme name="Custom 4">
      <a:dk1>
        <a:srgbClr val="000000"/>
      </a:dk1>
      <a:lt1>
        <a:srgbClr val="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Apex">
  <a:themeElements>
    <a:clrScheme name="Custom 4">
      <a:dk1>
        <a:srgbClr val="000000"/>
      </a:dk1>
      <a:lt1>
        <a:srgbClr val="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Apex">
  <a:themeElements>
    <a:clrScheme name="Custom 4">
      <a:dk1>
        <a:srgbClr val="000000"/>
      </a:dk1>
      <a:lt1>
        <a:srgbClr val="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491</Words>
  <Application>Microsoft Office PowerPoint</Application>
  <PresentationFormat>On-screen Show (4:3)</PresentationFormat>
  <Paragraphs>129</Paragraphs>
  <Slides>17</Slides>
  <Notes>17</Notes>
  <HiddenSlides>0</HiddenSlides>
  <MMClips>0</MMClips>
  <ScaleCrop>false</ScaleCrop>
  <HeadingPairs>
    <vt:vector size="4" baseType="variant">
      <vt:variant>
        <vt:lpstr>Theme</vt:lpstr>
      </vt:variant>
      <vt:variant>
        <vt:i4>4</vt:i4>
      </vt:variant>
      <vt:variant>
        <vt:lpstr>Slide Titles</vt:lpstr>
      </vt:variant>
      <vt:variant>
        <vt:i4>17</vt:i4>
      </vt:variant>
    </vt:vector>
  </HeadingPairs>
  <TitlesOfParts>
    <vt:vector size="21" baseType="lpstr">
      <vt:lpstr>Apex</vt:lpstr>
      <vt:lpstr>1_Apex</vt:lpstr>
      <vt:lpstr>1_Apex</vt:lpstr>
      <vt:lpstr>2_Apex</vt:lpstr>
      <vt:lpstr>به نام خداوند حسابرس</vt:lpstr>
      <vt:lpstr>دامنه کاربرد</vt:lpstr>
      <vt:lpstr>تاريخ اجرا</vt:lpstr>
      <vt:lpstr>هدف</vt:lpstr>
      <vt:lpstr>تعریف</vt:lpstr>
      <vt:lpstr>تعریف</vt:lpstr>
      <vt:lpstr>الزامات روشهای تحلیلی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حسابرس</dc:title>
  <dc:creator>طاهره زرین کمر</dc:creator>
  <cp:lastModifiedBy>طاهره زرین کمر</cp:lastModifiedBy>
  <cp:revision>1</cp:revision>
  <dcterms:modified xsi:type="dcterms:W3CDTF">2020-12-07T06:39:29Z</dcterms:modified>
</cp:coreProperties>
</file>